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77" r:id="rId4"/>
    <p:sldId id="273" r:id="rId5"/>
    <p:sldId id="274" r:id="rId6"/>
    <p:sldId id="265" r:id="rId7"/>
    <p:sldId id="275" r:id="rId8"/>
    <p:sldId id="269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0A7"/>
    <a:srgbClr val="5B554E"/>
    <a:srgbClr val="89222A"/>
    <a:srgbClr val="BE972C"/>
    <a:srgbClr val="6F6B52"/>
    <a:srgbClr val="B30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CFD20-AE92-42DF-9EE3-2EC98F367A24}" v="2285" dt="2021-05-19T04:52:57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2558" autoAdjust="0"/>
  </p:normalViewPr>
  <p:slideViewPr>
    <p:cSldViewPr snapToGrid="0">
      <p:cViewPr varScale="1">
        <p:scale>
          <a:sx n="103" d="100"/>
          <a:sy n="103" d="100"/>
        </p:scale>
        <p:origin x="98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Hutton" userId="ec2268119bf36a8c" providerId="LiveId" clId="{107CFD20-AE92-42DF-9EE3-2EC98F367A24}"/>
    <pc:docChg chg="undo custSel addSld delSld modSld sldOrd">
      <pc:chgData name="Kelly Hutton" userId="ec2268119bf36a8c" providerId="LiveId" clId="{107CFD20-AE92-42DF-9EE3-2EC98F367A24}" dt="2021-05-19T05:04:18.088" v="3128" actId="47"/>
      <pc:docMkLst>
        <pc:docMk/>
      </pc:docMkLst>
      <pc:sldChg chg="addSp delSp modSp mod setBg">
        <pc:chgData name="Kelly Hutton" userId="ec2268119bf36a8c" providerId="LiveId" clId="{107CFD20-AE92-42DF-9EE3-2EC98F367A24}" dt="2021-05-19T04:56:48.081" v="3124" actId="478"/>
        <pc:sldMkLst>
          <pc:docMk/>
          <pc:sldMk cId="2088358949" sldId="256"/>
        </pc:sldMkLst>
        <pc:spChg chg="mod">
          <ac:chgData name="Kelly Hutton" userId="ec2268119bf36a8c" providerId="LiveId" clId="{107CFD20-AE92-42DF-9EE3-2EC98F367A24}" dt="2021-05-19T04:55:32.730" v="3084" actId="3064"/>
          <ac:spMkLst>
            <pc:docMk/>
            <pc:sldMk cId="2088358949" sldId="256"/>
            <ac:spMk id="7" creationId="{200B3D2B-613A-41BE-987D-E6A1324B456D}"/>
          </ac:spMkLst>
        </pc:spChg>
        <pc:spChg chg="del mod ord">
          <ac:chgData name="Kelly Hutton" userId="ec2268119bf36a8c" providerId="LiveId" clId="{107CFD20-AE92-42DF-9EE3-2EC98F367A24}" dt="2021-05-19T04:52:56.238" v="3021" actId="478"/>
          <ac:spMkLst>
            <pc:docMk/>
            <pc:sldMk cId="2088358949" sldId="256"/>
            <ac:spMk id="9" creationId="{4772945D-CA91-4CFE-8EB7-941C7618C994}"/>
          </ac:spMkLst>
        </pc:spChg>
        <pc:spChg chg="add del mod">
          <ac:chgData name="Kelly Hutton" userId="ec2268119bf36a8c" providerId="LiveId" clId="{107CFD20-AE92-42DF-9EE3-2EC98F367A24}" dt="2021-05-19T04:56:48.081" v="3124" actId="478"/>
          <ac:spMkLst>
            <pc:docMk/>
            <pc:sldMk cId="2088358949" sldId="256"/>
            <ac:spMk id="10" creationId="{756E2227-5DB9-45DF-95F1-FBCDADD38F60}"/>
          </ac:spMkLst>
        </pc:spChg>
        <pc:spChg chg="add del">
          <ac:chgData name="Kelly Hutton" userId="ec2268119bf36a8c" providerId="LiveId" clId="{107CFD20-AE92-42DF-9EE3-2EC98F367A24}" dt="2021-05-19T04:47:48.453" v="2917" actId="26606"/>
          <ac:spMkLst>
            <pc:docMk/>
            <pc:sldMk cId="2088358949" sldId="256"/>
            <ac:spMk id="14" creationId="{53B475F8-50AE-46A0-9943-B2B63183D50C}"/>
          </ac:spMkLst>
        </pc:spChg>
        <pc:spChg chg="add del">
          <ac:chgData name="Kelly Hutton" userId="ec2268119bf36a8c" providerId="LiveId" clId="{107CFD20-AE92-42DF-9EE3-2EC98F367A24}" dt="2021-05-19T04:47:48.453" v="2917" actId="26606"/>
          <ac:spMkLst>
            <pc:docMk/>
            <pc:sldMk cId="2088358949" sldId="256"/>
            <ac:spMk id="16" creationId="{75F6FDB4-2351-48C2-A863-2364A02343C0}"/>
          </ac:spMkLst>
        </pc:spChg>
        <pc:picChg chg="mod ord">
          <ac:chgData name="Kelly Hutton" userId="ec2268119bf36a8c" providerId="LiveId" clId="{107CFD20-AE92-42DF-9EE3-2EC98F367A24}" dt="2021-05-19T04:47:48.453" v="2917" actId="26606"/>
          <ac:picMkLst>
            <pc:docMk/>
            <pc:sldMk cId="2088358949" sldId="256"/>
            <ac:picMk id="4" creationId="{00000000-0000-0000-0000-000000000000}"/>
          </ac:picMkLst>
        </pc:picChg>
        <pc:picChg chg="add mod">
          <ac:chgData name="Kelly Hutton" userId="ec2268119bf36a8c" providerId="LiveId" clId="{107CFD20-AE92-42DF-9EE3-2EC98F367A24}" dt="2021-05-19T04:48:26.390" v="2925" actId="1076"/>
          <ac:picMkLst>
            <pc:docMk/>
            <pc:sldMk cId="2088358949" sldId="256"/>
            <ac:picMk id="6" creationId="{523CE36D-DD92-493C-B7A1-798A1A934ECE}"/>
          </ac:picMkLst>
        </pc:picChg>
        <pc:picChg chg="mod">
          <ac:chgData name="Kelly Hutton" userId="ec2268119bf36a8c" providerId="LiveId" clId="{107CFD20-AE92-42DF-9EE3-2EC98F367A24}" dt="2021-05-19T04:48:20.478" v="2924" actId="1076"/>
          <ac:picMkLst>
            <pc:docMk/>
            <pc:sldMk cId="2088358949" sldId="256"/>
            <ac:picMk id="8" creationId="{00000000-0000-0000-0000-000000000000}"/>
          </ac:picMkLst>
        </pc:picChg>
      </pc:sldChg>
      <pc:sldChg chg="addSp delSp modSp mod chgLayout modNotesTx">
        <pc:chgData name="Kelly Hutton" userId="ec2268119bf36a8c" providerId="LiveId" clId="{107CFD20-AE92-42DF-9EE3-2EC98F367A24}" dt="2021-05-19T03:48:49.366" v="877" actId="20577"/>
        <pc:sldMkLst>
          <pc:docMk/>
          <pc:sldMk cId="993732002" sldId="260"/>
        </pc:sldMkLst>
        <pc:spChg chg="add del mod ord">
          <ac:chgData name="Kelly Hutton" userId="ec2268119bf36a8c" providerId="LiveId" clId="{107CFD20-AE92-42DF-9EE3-2EC98F367A24}" dt="2021-05-19T03:20:36.327" v="99" actId="478"/>
          <ac:spMkLst>
            <pc:docMk/>
            <pc:sldMk cId="993732002" sldId="260"/>
            <ac:spMk id="2" creationId="{7161C0D6-87CB-43C8-B290-1963445398D9}"/>
          </ac:spMkLst>
        </pc:spChg>
        <pc:spChg chg="add del mod">
          <ac:chgData name="Kelly Hutton" userId="ec2268119bf36a8c" providerId="LiveId" clId="{107CFD20-AE92-42DF-9EE3-2EC98F367A24}" dt="2021-05-19T03:48:49.366" v="877" actId="20577"/>
          <ac:spMkLst>
            <pc:docMk/>
            <pc:sldMk cId="993732002" sldId="260"/>
            <ac:spMk id="3" creationId="{5A9AF0A3-CBDE-44F5-BE10-6182F0042225}"/>
          </ac:spMkLst>
        </pc:spChg>
        <pc:spChg chg="add del mod ord">
          <ac:chgData name="Kelly Hutton" userId="ec2268119bf36a8c" providerId="LiveId" clId="{107CFD20-AE92-42DF-9EE3-2EC98F367A24}" dt="2021-05-19T03:21:10.053" v="101" actId="1032"/>
          <ac:spMkLst>
            <pc:docMk/>
            <pc:sldMk cId="993732002" sldId="260"/>
            <ac:spMk id="4" creationId="{8999620A-82EA-4167-95D2-3B7EC58C58F7}"/>
          </ac:spMkLst>
        </pc:spChg>
        <pc:graphicFrameChg chg="add mod modGraphic">
          <ac:chgData name="Kelly Hutton" userId="ec2268119bf36a8c" providerId="LiveId" clId="{107CFD20-AE92-42DF-9EE3-2EC98F367A24}" dt="2021-05-19T03:41:25.490" v="574" actId="207"/>
          <ac:graphicFrameMkLst>
            <pc:docMk/>
            <pc:sldMk cId="993732002" sldId="260"/>
            <ac:graphicFrameMk id="5" creationId="{89411B59-EC5D-4F42-96F3-9E80899BFE82}"/>
          </ac:graphicFrameMkLst>
        </pc:graphicFrameChg>
      </pc:sldChg>
      <pc:sldChg chg="addSp modSp mod modNotesTx">
        <pc:chgData name="Kelly Hutton" userId="ec2268119bf36a8c" providerId="LiveId" clId="{107CFD20-AE92-42DF-9EE3-2EC98F367A24}" dt="2021-05-19T04:00:03.512" v="1165" actId="20577"/>
        <pc:sldMkLst>
          <pc:docMk/>
          <pc:sldMk cId="1856960490" sldId="265"/>
        </pc:sldMkLst>
        <pc:spChg chg="add mod">
          <ac:chgData name="Kelly Hutton" userId="ec2268119bf36a8c" providerId="LiveId" clId="{107CFD20-AE92-42DF-9EE3-2EC98F367A24}" dt="2021-05-19T04:00:03.512" v="1165" actId="20577"/>
          <ac:spMkLst>
            <pc:docMk/>
            <pc:sldMk cId="1856960490" sldId="265"/>
            <ac:spMk id="3" creationId="{47FC3808-3ECB-4FB9-86F6-AD898D62281E}"/>
          </ac:spMkLst>
        </pc:spChg>
        <pc:graphicFrameChg chg="add mod modGraphic">
          <ac:chgData name="Kelly Hutton" userId="ec2268119bf36a8c" providerId="LiveId" clId="{107CFD20-AE92-42DF-9EE3-2EC98F367A24}" dt="2021-05-19T03:58:50.386" v="1147" actId="207"/>
          <ac:graphicFrameMkLst>
            <pc:docMk/>
            <pc:sldMk cId="1856960490" sldId="265"/>
            <ac:graphicFrameMk id="2" creationId="{462BA159-153F-49AA-94A6-8C997B17864E}"/>
          </ac:graphicFrameMkLst>
        </pc:graphicFrameChg>
        <pc:picChg chg="mod">
          <ac:chgData name="Kelly Hutton" userId="ec2268119bf36a8c" providerId="LiveId" clId="{107CFD20-AE92-42DF-9EE3-2EC98F367A24}" dt="2021-05-19T03:41:45.339" v="576" actId="1076"/>
          <ac:picMkLst>
            <pc:docMk/>
            <pc:sldMk cId="1856960490" sldId="265"/>
            <ac:picMk id="1028" creationId="{7BA5D2D3-48CF-41BC-A1B8-0FAFBDF71425}"/>
          </ac:picMkLst>
        </pc:picChg>
      </pc:sldChg>
      <pc:sldChg chg="addSp delSp modSp mod">
        <pc:chgData name="Kelly Hutton" userId="ec2268119bf36a8c" providerId="LiveId" clId="{107CFD20-AE92-42DF-9EE3-2EC98F367A24}" dt="2021-05-19T04:47:09.733" v="2912" actId="21"/>
        <pc:sldMkLst>
          <pc:docMk/>
          <pc:sldMk cId="2659157462" sldId="269"/>
        </pc:sldMkLst>
        <pc:graphicFrameChg chg="mod">
          <ac:chgData name="Kelly Hutton" userId="ec2268119bf36a8c" providerId="LiveId" clId="{107CFD20-AE92-42DF-9EE3-2EC98F367A24}" dt="2021-05-19T04:44:28.978" v="2905" actId="207"/>
          <ac:graphicFrameMkLst>
            <pc:docMk/>
            <pc:sldMk cId="2659157462" sldId="269"/>
            <ac:graphicFrameMk id="2" creationId="{9E4358BC-2591-41AB-8E95-D11F3D555ABF}"/>
          </ac:graphicFrameMkLst>
        </pc:graphicFrameChg>
        <pc:picChg chg="add del mod">
          <ac:chgData name="Kelly Hutton" userId="ec2268119bf36a8c" providerId="LiveId" clId="{107CFD20-AE92-42DF-9EE3-2EC98F367A24}" dt="2021-05-19T04:46:01.476" v="2911" actId="478"/>
          <ac:picMkLst>
            <pc:docMk/>
            <pc:sldMk cId="2659157462" sldId="269"/>
            <ac:picMk id="5" creationId="{AB1A038B-1508-497A-A09D-3E6AF5956770}"/>
          </ac:picMkLst>
        </pc:picChg>
        <pc:picChg chg="add del mod">
          <ac:chgData name="Kelly Hutton" userId="ec2268119bf36a8c" providerId="LiveId" clId="{107CFD20-AE92-42DF-9EE3-2EC98F367A24}" dt="2021-05-19T04:47:09.733" v="2912" actId="21"/>
          <ac:picMkLst>
            <pc:docMk/>
            <pc:sldMk cId="2659157462" sldId="269"/>
            <ac:picMk id="6" creationId="{B08C4167-3B93-46CD-947C-70B845961C63}"/>
          </ac:picMkLst>
        </pc:picChg>
      </pc:sldChg>
      <pc:sldChg chg="addSp modSp mod modNotesTx">
        <pc:chgData name="Kelly Hutton" userId="ec2268119bf36a8c" providerId="LiveId" clId="{107CFD20-AE92-42DF-9EE3-2EC98F367A24}" dt="2021-05-19T04:12:38.492" v="1443" actId="207"/>
        <pc:sldMkLst>
          <pc:docMk/>
          <pc:sldMk cId="3593666397" sldId="273"/>
        </pc:sldMkLst>
        <pc:spChg chg="add mod">
          <ac:chgData name="Kelly Hutton" userId="ec2268119bf36a8c" providerId="LiveId" clId="{107CFD20-AE92-42DF-9EE3-2EC98F367A24}" dt="2021-05-19T04:04:37.394" v="1231" actId="20577"/>
          <ac:spMkLst>
            <pc:docMk/>
            <pc:sldMk cId="3593666397" sldId="273"/>
            <ac:spMk id="3" creationId="{A97B97B6-F3B3-4C85-A1FA-F3490DD231BC}"/>
          </ac:spMkLst>
        </pc:spChg>
        <pc:spChg chg="add mod">
          <ac:chgData name="Kelly Hutton" userId="ec2268119bf36a8c" providerId="LiveId" clId="{107CFD20-AE92-42DF-9EE3-2EC98F367A24}" dt="2021-05-19T04:12:10.012" v="1441" actId="207"/>
          <ac:spMkLst>
            <pc:docMk/>
            <pc:sldMk cId="3593666397" sldId="273"/>
            <ac:spMk id="6" creationId="{C85550B3-1A0F-43F1-B2BC-CE822772A183}"/>
          </ac:spMkLst>
        </pc:spChg>
        <pc:spChg chg="add mod">
          <ac:chgData name="Kelly Hutton" userId="ec2268119bf36a8c" providerId="LiveId" clId="{107CFD20-AE92-42DF-9EE3-2EC98F367A24}" dt="2021-05-19T04:12:38.492" v="1443" actId="207"/>
          <ac:spMkLst>
            <pc:docMk/>
            <pc:sldMk cId="3593666397" sldId="273"/>
            <ac:spMk id="7" creationId="{C27A028C-E264-4714-A5AF-FC1F6461AC33}"/>
          </ac:spMkLst>
        </pc:spChg>
        <pc:grpChg chg="add mod">
          <ac:chgData name="Kelly Hutton" userId="ec2268119bf36a8c" providerId="LiveId" clId="{107CFD20-AE92-42DF-9EE3-2EC98F367A24}" dt="2021-05-19T04:12:10.012" v="1441" actId="207"/>
          <ac:grpSpMkLst>
            <pc:docMk/>
            <pc:sldMk cId="3593666397" sldId="273"/>
            <ac:grpSpMk id="5" creationId="{3D425AAE-337B-4A97-A5CB-47FCA8194A6E}"/>
          </ac:grpSpMkLst>
        </pc:grpChg>
        <pc:graphicFrameChg chg="add mod modGraphic">
          <ac:chgData name="Kelly Hutton" userId="ec2268119bf36a8c" providerId="LiveId" clId="{107CFD20-AE92-42DF-9EE3-2EC98F367A24}" dt="2021-05-19T04:12:30.121" v="1442" actId="207"/>
          <ac:graphicFrameMkLst>
            <pc:docMk/>
            <pc:sldMk cId="3593666397" sldId="273"/>
            <ac:graphicFrameMk id="2" creationId="{66C67242-F648-476C-8E6A-0F49F2A49EAD}"/>
          </ac:graphicFrameMkLst>
        </pc:graphicFrameChg>
      </pc:sldChg>
      <pc:sldChg chg="addSp delSp modSp mod modNotesTx">
        <pc:chgData name="Kelly Hutton" userId="ec2268119bf36a8c" providerId="LiveId" clId="{107CFD20-AE92-42DF-9EE3-2EC98F367A24}" dt="2021-05-19T04:27:25.279" v="2190" actId="1037"/>
        <pc:sldMkLst>
          <pc:docMk/>
          <pc:sldMk cId="3311157925" sldId="274"/>
        </pc:sldMkLst>
        <pc:spChg chg="add mod">
          <ac:chgData name="Kelly Hutton" userId="ec2268119bf36a8c" providerId="LiveId" clId="{107CFD20-AE92-42DF-9EE3-2EC98F367A24}" dt="2021-05-19T04:26:05.619" v="2078" actId="14100"/>
          <ac:spMkLst>
            <pc:docMk/>
            <pc:sldMk cId="3311157925" sldId="274"/>
            <ac:spMk id="3" creationId="{CE0A1DB5-2721-45EE-A8D3-7325FFA62A87}"/>
          </ac:spMkLst>
        </pc:spChg>
        <pc:graphicFrameChg chg="add mod modGraphic">
          <ac:chgData name="Kelly Hutton" userId="ec2268119bf36a8c" providerId="LiveId" clId="{107CFD20-AE92-42DF-9EE3-2EC98F367A24}" dt="2021-05-19T04:26:28.183" v="2092" actId="14100"/>
          <ac:graphicFrameMkLst>
            <pc:docMk/>
            <pc:sldMk cId="3311157925" sldId="274"/>
            <ac:graphicFrameMk id="2" creationId="{2DF866DC-4F41-436E-BC40-965193DC5CC8}"/>
          </ac:graphicFrameMkLst>
        </pc:graphicFrameChg>
        <pc:picChg chg="add mod">
          <ac:chgData name="Kelly Hutton" userId="ec2268119bf36a8c" providerId="LiveId" clId="{107CFD20-AE92-42DF-9EE3-2EC98F367A24}" dt="2021-05-19T04:26:38.264" v="2101" actId="1037"/>
          <ac:picMkLst>
            <pc:docMk/>
            <pc:sldMk cId="3311157925" sldId="274"/>
            <ac:picMk id="5" creationId="{A2A705F9-BF99-400E-A6CC-9677999D8BAC}"/>
          </ac:picMkLst>
        </pc:picChg>
        <pc:picChg chg="add del mod">
          <ac:chgData name="Kelly Hutton" userId="ec2268119bf36a8c" providerId="LiveId" clId="{107CFD20-AE92-42DF-9EE3-2EC98F367A24}" dt="2021-05-19T04:24:32.840" v="2042" actId="478"/>
          <ac:picMkLst>
            <pc:docMk/>
            <pc:sldMk cId="3311157925" sldId="274"/>
            <ac:picMk id="7" creationId="{D0191917-20B8-4D61-B30A-A5F7F0386023}"/>
          </ac:picMkLst>
        </pc:picChg>
        <pc:picChg chg="add del mod">
          <ac:chgData name="Kelly Hutton" userId="ec2268119bf36a8c" providerId="LiveId" clId="{107CFD20-AE92-42DF-9EE3-2EC98F367A24}" dt="2021-05-19T04:24:32.840" v="2042" actId="478"/>
          <ac:picMkLst>
            <pc:docMk/>
            <pc:sldMk cId="3311157925" sldId="274"/>
            <ac:picMk id="9" creationId="{ED6C81F5-A876-45E7-BB04-332EC37B5398}"/>
          </ac:picMkLst>
        </pc:picChg>
        <pc:picChg chg="add del mod">
          <ac:chgData name="Kelly Hutton" userId="ec2268119bf36a8c" providerId="LiveId" clId="{107CFD20-AE92-42DF-9EE3-2EC98F367A24}" dt="2021-05-19T04:24:32.840" v="2042" actId="478"/>
          <ac:picMkLst>
            <pc:docMk/>
            <pc:sldMk cId="3311157925" sldId="274"/>
            <ac:picMk id="11" creationId="{C293204D-6349-42A1-BB3C-F7979CDF2D1B}"/>
          </ac:picMkLst>
        </pc:picChg>
        <pc:picChg chg="add del mod">
          <ac:chgData name="Kelly Hutton" userId="ec2268119bf36a8c" providerId="LiveId" clId="{107CFD20-AE92-42DF-9EE3-2EC98F367A24}" dt="2021-05-19T04:24:32.840" v="2042" actId="478"/>
          <ac:picMkLst>
            <pc:docMk/>
            <pc:sldMk cId="3311157925" sldId="274"/>
            <ac:picMk id="13" creationId="{2537DE72-EECD-4887-AF03-7D92C9DA3924}"/>
          </ac:picMkLst>
        </pc:picChg>
        <pc:picChg chg="add mod">
          <ac:chgData name="Kelly Hutton" userId="ec2268119bf36a8c" providerId="LiveId" clId="{107CFD20-AE92-42DF-9EE3-2EC98F367A24}" dt="2021-05-19T04:27:04.731" v="2144" actId="1035"/>
          <ac:picMkLst>
            <pc:docMk/>
            <pc:sldMk cId="3311157925" sldId="274"/>
            <ac:picMk id="15" creationId="{54BF3D05-710B-4D8D-9431-E18E899D53A5}"/>
          </ac:picMkLst>
        </pc:picChg>
        <pc:picChg chg="add mod">
          <ac:chgData name="Kelly Hutton" userId="ec2268119bf36a8c" providerId="LiveId" clId="{107CFD20-AE92-42DF-9EE3-2EC98F367A24}" dt="2021-05-19T04:27:10.993" v="2152" actId="1037"/>
          <ac:picMkLst>
            <pc:docMk/>
            <pc:sldMk cId="3311157925" sldId="274"/>
            <ac:picMk id="17" creationId="{78B1B9F1-C1EE-451B-BA28-04C262AFCD4B}"/>
          </ac:picMkLst>
        </pc:picChg>
        <pc:picChg chg="add mod">
          <ac:chgData name="Kelly Hutton" userId="ec2268119bf36a8c" providerId="LiveId" clId="{107CFD20-AE92-42DF-9EE3-2EC98F367A24}" dt="2021-05-19T04:27:17.513" v="2170" actId="1035"/>
          <ac:picMkLst>
            <pc:docMk/>
            <pc:sldMk cId="3311157925" sldId="274"/>
            <ac:picMk id="19" creationId="{F4B73257-97C0-44A6-AF98-87504A36BDA6}"/>
          </ac:picMkLst>
        </pc:picChg>
        <pc:picChg chg="add mod">
          <ac:chgData name="Kelly Hutton" userId="ec2268119bf36a8c" providerId="LiveId" clId="{107CFD20-AE92-42DF-9EE3-2EC98F367A24}" dt="2021-05-19T04:27:25.279" v="2190" actId="1037"/>
          <ac:picMkLst>
            <pc:docMk/>
            <pc:sldMk cId="3311157925" sldId="274"/>
            <ac:picMk id="21" creationId="{01123697-CB04-42F1-96ED-3C934823A941}"/>
          </ac:picMkLst>
        </pc:picChg>
      </pc:sldChg>
      <pc:sldChg chg="addSp delSp modSp mod ord modNotesTx">
        <pc:chgData name="Kelly Hutton" userId="ec2268119bf36a8c" providerId="LiveId" clId="{107CFD20-AE92-42DF-9EE3-2EC98F367A24}" dt="2021-05-19T04:38:15.693" v="2866" actId="14100"/>
        <pc:sldMkLst>
          <pc:docMk/>
          <pc:sldMk cId="4048411388" sldId="275"/>
        </pc:sldMkLst>
        <pc:spChg chg="add mod">
          <ac:chgData name="Kelly Hutton" userId="ec2268119bf36a8c" providerId="LiveId" clId="{107CFD20-AE92-42DF-9EE3-2EC98F367A24}" dt="2021-05-19T04:37:52.216" v="2863" actId="20577"/>
          <ac:spMkLst>
            <pc:docMk/>
            <pc:sldMk cId="4048411388" sldId="275"/>
            <ac:spMk id="3" creationId="{63DE7B0A-7C2C-4CBB-80CA-5904F48746E2}"/>
          </ac:spMkLst>
        </pc:spChg>
        <pc:spChg chg="add del mod">
          <ac:chgData name="Kelly Hutton" userId="ec2268119bf36a8c" providerId="LiveId" clId="{107CFD20-AE92-42DF-9EE3-2EC98F367A24}" dt="2021-05-19T03:20:00.316" v="91"/>
          <ac:spMkLst>
            <pc:docMk/>
            <pc:sldMk cId="4048411388" sldId="275"/>
            <ac:spMk id="4" creationId="{27737A16-EE96-4AB3-BBDA-7CECB1C7E371}"/>
          </ac:spMkLst>
        </pc:spChg>
        <pc:graphicFrameChg chg="add mod modGraphic">
          <ac:chgData name="Kelly Hutton" userId="ec2268119bf36a8c" providerId="LiveId" clId="{107CFD20-AE92-42DF-9EE3-2EC98F367A24}" dt="2021-05-19T04:38:15.693" v="2866" actId="14100"/>
          <ac:graphicFrameMkLst>
            <pc:docMk/>
            <pc:sldMk cId="4048411388" sldId="275"/>
            <ac:graphicFrameMk id="5" creationId="{1964D1E8-2A7F-4C4F-8A97-B7DF0B528E04}"/>
          </ac:graphicFrameMkLst>
        </pc:graphicFrameChg>
      </pc:sldChg>
      <pc:sldChg chg="addSp delSp modSp add del mod">
        <pc:chgData name="Kelly Hutton" userId="ec2268119bf36a8c" providerId="LiveId" clId="{107CFD20-AE92-42DF-9EE3-2EC98F367A24}" dt="2021-05-19T05:04:18.088" v="3128" actId="47"/>
        <pc:sldMkLst>
          <pc:docMk/>
          <pc:sldMk cId="181581006" sldId="276"/>
        </pc:sldMkLst>
        <pc:spChg chg="mod">
          <ac:chgData name="Kelly Hutton" userId="ec2268119bf36a8c" providerId="LiveId" clId="{107CFD20-AE92-42DF-9EE3-2EC98F367A24}" dt="2021-05-19T04:43:13.718" v="2884" actId="20577"/>
          <ac:spMkLst>
            <pc:docMk/>
            <pc:sldMk cId="181581006" sldId="276"/>
            <ac:spMk id="3" creationId="{5A9AF0A3-CBDE-44F5-BE10-6182F0042225}"/>
          </ac:spMkLst>
        </pc:spChg>
        <pc:spChg chg="add mod">
          <ac:chgData name="Kelly Hutton" userId="ec2268119bf36a8c" providerId="LiveId" clId="{107CFD20-AE92-42DF-9EE3-2EC98F367A24}" dt="2021-05-19T04:39:01.915" v="2869" actId="478"/>
          <ac:spMkLst>
            <pc:docMk/>
            <pc:sldMk cId="181581006" sldId="276"/>
            <ac:spMk id="4" creationId="{07D87916-1A7F-4FD7-A5BC-DCA275E88D45}"/>
          </ac:spMkLst>
        </pc:spChg>
        <pc:graphicFrameChg chg="del">
          <ac:chgData name="Kelly Hutton" userId="ec2268119bf36a8c" providerId="LiveId" clId="{107CFD20-AE92-42DF-9EE3-2EC98F367A24}" dt="2021-05-19T04:39:01.915" v="2869" actId="478"/>
          <ac:graphicFrameMkLst>
            <pc:docMk/>
            <pc:sldMk cId="181581006" sldId="276"/>
            <ac:graphicFrameMk id="5" creationId="{89411B59-EC5D-4F42-96F3-9E80899BFE82}"/>
          </ac:graphicFrameMkLst>
        </pc:graphicFrameChg>
      </pc:sldChg>
      <pc:sldChg chg="delSp modSp add del mod">
        <pc:chgData name="Kelly Hutton" userId="ec2268119bf36a8c" providerId="LiveId" clId="{107CFD20-AE92-42DF-9EE3-2EC98F367A24}" dt="2021-05-19T05:04:17.318" v="3127" actId="47"/>
        <pc:sldMkLst>
          <pc:docMk/>
          <pc:sldMk cId="569518483" sldId="277"/>
        </pc:sldMkLst>
        <pc:spChg chg="mod">
          <ac:chgData name="Kelly Hutton" userId="ec2268119bf36a8c" providerId="LiveId" clId="{107CFD20-AE92-42DF-9EE3-2EC98F367A24}" dt="2021-05-19T04:43:25.827" v="2902" actId="20577"/>
          <ac:spMkLst>
            <pc:docMk/>
            <pc:sldMk cId="569518483" sldId="277"/>
            <ac:spMk id="3" creationId="{47FC3808-3ECB-4FB9-86F6-AD898D62281E}"/>
          </ac:spMkLst>
        </pc:spChg>
        <pc:graphicFrameChg chg="del">
          <ac:chgData name="Kelly Hutton" userId="ec2268119bf36a8c" providerId="LiveId" clId="{107CFD20-AE92-42DF-9EE3-2EC98F367A24}" dt="2021-05-19T04:38:56.993" v="2868" actId="478"/>
          <ac:graphicFrameMkLst>
            <pc:docMk/>
            <pc:sldMk cId="569518483" sldId="277"/>
            <ac:graphicFrameMk id="2" creationId="{462BA159-153F-49AA-94A6-8C997B17864E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F06CFC-1BE6-4776-BA06-D6EBE27A08C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F47FA6-15FE-42B6-A611-55EE91F26EA8}">
      <dgm:prSet phldrT="[Text]"/>
      <dgm:spPr>
        <a:solidFill>
          <a:srgbClr val="5B554E"/>
        </a:solidFill>
      </dgm:spPr>
      <dgm:t>
        <a:bodyPr/>
        <a:lstStyle/>
        <a:p>
          <a:pPr algn="l"/>
          <a:r>
            <a:rPr lang="en-US" dirty="0"/>
            <a:t>Strengthen court professionals</a:t>
          </a:r>
        </a:p>
      </dgm:t>
    </dgm:pt>
    <dgm:pt modelId="{39D41A37-AE03-4B22-B060-C5BB3CD0966A}" type="parTrans" cxnId="{E479CF48-3C2B-42B8-AFBD-22754FAC61CB}">
      <dgm:prSet/>
      <dgm:spPr/>
      <dgm:t>
        <a:bodyPr/>
        <a:lstStyle/>
        <a:p>
          <a:endParaRPr lang="en-US"/>
        </a:p>
      </dgm:t>
    </dgm:pt>
    <dgm:pt modelId="{907C8D32-B8A9-40CE-843D-9D13B077AA71}" type="sibTrans" cxnId="{E479CF48-3C2B-42B8-AFBD-22754FAC61CB}">
      <dgm:prSet/>
      <dgm:spPr/>
      <dgm:t>
        <a:bodyPr/>
        <a:lstStyle/>
        <a:p>
          <a:endParaRPr lang="en-US"/>
        </a:p>
      </dgm:t>
    </dgm:pt>
    <dgm:pt modelId="{0143E464-8DB5-4A42-ACCE-A01C317A9B4D}">
      <dgm:prSet phldrT="[Text]"/>
      <dgm:spPr>
        <a:solidFill>
          <a:srgbClr val="79A0A7"/>
        </a:solidFill>
        <a:ln>
          <a:solidFill>
            <a:srgbClr val="6F6B52"/>
          </a:solidFill>
        </a:ln>
      </dgm:spPr>
      <dgm:t>
        <a:bodyPr/>
        <a:lstStyle/>
        <a:p>
          <a:pPr algn="l"/>
          <a:r>
            <a:rPr lang="en-US" dirty="0"/>
            <a:t>Recognize attendance at qualified CORE® sessions</a:t>
          </a:r>
        </a:p>
      </dgm:t>
    </dgm:pt>
    <dgm:pt modelId="{1868A3FF-2718-4845-BE9A-10837CE9EB75}" type="parTrans" cxnId="{1DF12CF0-C180-40EB-B802-AE174946E19A}">
      <dgm:prSet/>
      <dgm:spPr/>
      <dgm:t>
        <a:bodyPr/>
        <a:lstStyle/>
        <a:p>
          <a:endParaRPr lang="en-US"/>
        </a:p>
      </dgm:t>
    </dgm:pt>
    <dgm:pt modelId="{13467B34-FF6C-4467-B025-AAF6EB5545EB}" type="sibTrans" cxnId="{1DF12CF0-C180-40EB-B802-AE174946E19A}">
      <dgm:prSet/>
      <dgm:spPr/>
      <dgm:t>
        <a:bodyPr/>
        <a:lstStyle/>
        <a:p>
          <a:endParaRPr lang="en-US"/>
        </a:p>
      </dgm:t>
    </dgm:pt>
    <dgm:pt modelId="{3C033427-3B97-4E05-91C6-13B8978214F2}">
      <dgm:prSet phldrT="[Text]"/>
      <dgm:spPr>
        <a:solidFill>
          <a:srgbClr val="BE972C"/>
        </a:solidFill>
      </dgm:spPr>
      <dgm:t>
        <a:bodyPr/>
        <a:lstStyle/>
        <a:p>
          <a:pPr algn="l"/>
          <a:r>
            <a:rPr lang="en-US" dirty="0"/>
            <a:t>Provide greater exposure to the CORE®</a:t>
          </a:r>
        </a:p>
      </dgm:t>
    </dgm:pt>
    <dgm:pt modelId="{661D14CB-832E-4FEB-94A7-BBD3C52483D7}" type="parTrans" cxnId="{D0D37310-1260-4CF0-94DE-9AA967879385}">
      <dgm:prSet/>
      <dgm:spPr/>
      <dgm:t>
        <a:bodyPr/>
        <a:lstStyle/>
        <a:p>
          <a:endParaRPr lang="en-US"/>
        </a:p>
      </dgm:t>
    </dgm:pt>
    <dgm:pt modelId="{17346C5E-270B-40BF-A8EA-4E5F1E674F51}" type="sibTrans" cxnId="{D0D37310-1260-4CF0-94DE-9AA967879385}">
      <dgm:prSet/>
      <dgm:spPr/>
      <dgm:t>
        <a:bodyPr/>
        <a:lstStyle/>
        <a:p>
          <a:endParaRPr lang="en-US"/>
        </a:p>
      </dgm:t>
    </dgm:pt>
    <dgm:pt modelId="{0AC35219-AC41-4E3C-9B78-29F67F4BB3BB}">
      <dgm:prSet phldrT="[Text]"/>
      <dgm:spPr>
        <a:solidFill>
          <a:srgbClr val="6F6B52"/>
        </a:solidFill>
      </dgm:spPr>
      <dgm:t>
        <a:bodyPr/>
        <a:lstStyle/>
        <a:p>
          <a:pPr algn="l"/>
          <a:r>
            <a:rPr lang="en-US" dirty="0"/>
            <a:t>Allow participants to demonstrate basic understanding on the 13 CORE® Competencies</a:t>
          </a:r>
        </a:p>
      </dgm:t>
    </dgm:pt>
    <dgm:pt modelId="{2E1593FF-B029-4908-A0E9-4EB08103D66F}" type="parTrans" cxnId="{B47B5B6E-F152-4027-BB94-7CDE8C955309}">
      <dgm:prSet/>
      <dgm:spPr/>
      <dgm:t>
        <a:bodyPr/>
        <a:lstStyle/>
        <a:p>
          <a:endParaRPr lang="en-US"/>
        </a:p>
      </dgm:t>
    </dgm:pt>
    <dgm:pt modelId="{ABAD2FD5-02D0-4412-BCF1-F69C4BDA447A}" type="sibTrans" cxnId="{B47B5B6E-F152-4027-BB94-7CDE8C955309}">
      <dgm:prSet/>
      <dgm:spPr/>
      <dgm:t>
        <a:bodyPr/>
        <a:lstStyle/>
        <a:p>
          <a:endParaRPr lang="en-US"/>
        </a:p>
      </dgm:t>
    </dgm:pt>
    <dgm:pt modelId="{82EC11DE-E86F-4676-B30F-BA61D42ED2A2}" type="pres">
      <dgm:prSet presAssocID="{B4F06CFC-1BE6-4776-BA06-D6EBE27A08C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235BAC-7ECF-4B26-A12E-2B55421A3752}" type="pres">
      <dgm:prSet presAssocID="{84F47FA6-15FE-42B6-A611-55EE91F26EA8}" presName="composite" presStyleCnt="0"/>
      <dgm:spPr/>
    </dgm:pt>
    <dgm:pt modelId="{2020F572-9643-4A24-9D48-668EE54E47DA}" type="pres">
      <dgm:prSet presAssocID="{84F47FA6-15FE-42B6-A611-55EE91F26EA8}" presName="imgShp" presStyleLbl="fgImgPlace1" presStyleIdx="0" presStyleCnt="4" custScaleX="65868" custScaleY="69114" custLinFactNeighborX="-92631" custLinFactNeighborY="432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cales of justice with solid fill"/>
        </a:ext>
      </dgm:extLst>
    </dgm:pt>
    <dgm:pt modelId="{4E0C0B24-6AF3-4EC7-8961-997379052DC3}" type="pres">
      <dgm:prSet presAssocID="{84F47FA6-15FE-42B6-A611-55EE91F26EA8}" presName="txShp" presStyleLbl="node1" presStyleIdx="0" presStyleCnt="4" custScaleX="125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D93B6-794C-403C-ABDD-C902A72D1C74}" type="pres">
      <dgm:prSet presAssocID="{907C8D32-B8A9-40CE-843D-9D13B077AA71}" presName="spacing" presStyleCnt="0"/>
      <dgm:spPr/>
    </dgm:pt>
    <dgm:pt modelId="{2ECA81F2-DE59-40FE-9EB5-5A7469017469}" type="pres">
      <dgm:prSet presAssocID="{3C033427-3B97-4E05-91C6-13B8978214F2}" presName="composite" presStyleCnt="0"/>
      <dgm:spPr/>
    </dgm:pt>
    <dgm:pt modelId="{9603367E-624F-4DDA-9C73-5B3D32813067}" type="pres">
      <dgm:prSet presAssocID="{3C033427-3B97-4E05-91C6-13B8978214F2}" presName="imgShp" presStyleLbl="fgImgPlace1" presStyleIdx="1" presStyleCnt="4" custScaleX="65868" custScaleY="69114" custLinFactNeighborX="-9263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cales of justice with solid fill"/>
        </a:ext>
      </dgm:extLst>
    </dgm:pt>
    <dgm:pt modelId="{D797EDE6-49CB-42E6-B0A2-AB997C7A4DB8}" type="pres">
      <dgm:prSet presAssocID="{3C033427-3B97-4E05-91C6-13B8978214F2}" presName="txShp" presStyleLbl="node1" presStyleIdx="1" presStyleCnt="4" custScaleX="125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D8A07-6CF2-424A-AB89-F39D83B6FF03}" type="pres">
      <dgm:prSet presAssocID="{17346C5E-270B-40BF-A8EA-4E5F1E674F51}" presName="spacing" presStyleCnt="0"/>
      <dgm:spPr/>
    </dgm:pt>
    <dgm:pt modelId="{4C05CF65-3627-4419-908D-6AC946351469}" type="pres">
      <dgm:prSet presAssocID="{0143E464-8DB5-4A42-ACCE-A01C317A9B4D}" presName="composite" presStyleCnt="0"/>
      <dgm:spPr/>
    </dgm:pt>
    <dgm:pt modelId="{D3A3F3D4-F119-4E7D-B947-4DA03E641B2E}" type="pres">
      <dgm:prSet presAssocID="{0143E464-8DB5-4A42-ACCE-A01C317A9B4D}" presName="imgShp" presStyleLbl="fgImgPlace1" presStyleIdx="2" presStyleCnt="4" custScaleX="65868" custScaleY="69114" custLinFactNeighborX="-9263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cales of justice with solid fill"/>
        </a:ext>
      </dgm:extLst>
    </dgm:pt>
    <dgm:pt modelId="{F2CAC424-D140-4725-9099-325CD6331E33}" type="pres">
      <dgm:prSet presAssocID="{0143E464-8DB5-4A42-ACCE-A01C317A9B4D}" presName="txShp" presStyleLbl="node1" presStyleIdx="2" presStyleCnt="4" custScaleX="125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75031-7DB0-49B6-AE25-90FDA029E127}" type="pres">
      <dgm:prSet presAssocID="{13467B34-FF6C-4467-B025-AAF6EB5545EB}" presName="spacing" presStyleCnt="0"/>
      <dgm:spPr/>
    </dgm:pt>
    <dgm:pt modelId="{C9668959-CB89-42BD-835A-562F9F963BAE}" type="pres">
      <dgm:prSet presAssocID="{0AC35219-AC41-4E3C-9B78-29F67F4BB3BB}" presName="composite" presStyleCnt="0"/>
      <dgm:spPr/>
    </dgm:pt>
    <dgm:pt modelId="{C25543A2-EDD9-42C1-BCD0-C8A9C636B689}" type="pres">
      <dgm:prSet presAssocID="{0AC35219-AC41-4E3C-9B78-29F67F4BB3BB}" presName="imgShp" presStyleLbl="fgImgPlace1" presStyleIdx="3" presStyleCnt="4" custScaleX="65868" custScaleY="69114" custLinFactNeighborX="-9263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cales of justice with solid fill"/>
        </a:ext>
      </dgm:extLst>
    </dgm:pt>
    <dgm:pt modelId="{877E765F-29FE-491A-BB1E-64BAB342D4EB}" type="pres">
      <dgm:prSet presAssocID="{0AC35219-AC41-4E3C-9B78-29F67F4BB3BB}" presName="txShp" presStyleLbl="node1" presStyleIdx="3" presStyleCnt="4" custScaleX="125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D37310-1260-4CF0-94DE-9AA967879385}" srcId="{B4F06CFC-1BE6-4776-BA06-D6EBE27A08C8}" destId="{3C033427-3B97-4E05-91C6-13B8978214F2}" srcOrd="1" destOrd="0" parTransId="{661D14CB-832E-4FEB-94A7-BBD3C52483D7}" sibTransId="{17346C5E-270B-40BF-A8EA-4E5F1E674F51}"/>
    <dgm:cxn modelId="{EB0FCF34-FAFF-4D20-9991-75FCED4054C0}" type="presOf" srcId="{3C033427-3B97-4E05-91C6-13B8978214F2}" destId="{D797EDE6-49CB-42E6-B0A2-AB997C7A4DB8}" srcOrd="0" destOrd="0" presId="urn:microsoft.com/office/officeart/2005/8/layout/vList3"/>
    <dgm:cxn modelId="{B47B5B6E-F152-4027-BB94-7CDE8C955309}" srcId="{B4F06CFC-1BE6-4776-BA06-D6EBE27A08C8}" destId="{0AC35219-AC41-4E3C-9B78-29F67F4BB3BB}" srcOrd="3" destOrd="0" parTransId="{2E1593FF-B029-4908-A0E9-4EB08103D66F}" sibTransId="{ABAD2FD5-02D0-4412-BCF1-F69C4BDA447A}"/>
    <dgm:cxn modelId="{AA87D7FD-8DDF-4AAA-9C69-5A7A78BD2B85}" type="presOf" srcId="{0AC35219-AC41-4E3C-9B78-29F67F4BB3BB}" destId="{877E765F-29FE-491A-BB1E-64BAB342D4EB}" srcOrd="0" destOrd="0" presId="urn:microsoft.com/office/officeart/2005/8/layout/vList3"/>
    <dgm:cxn modelId="{BEEA1AAF-DC06-4E47-8E73-4C3C4007FCCA}" type="presOf" srcId="{0143E464-8DB5-4A42-ACCE-A01C317A9B4D}" destId="{F2CAC424-D140-4725-9099-325CD6331E33}" srcOrd="0" destOrd="0" presId="urn:microsoft.com/office/officeart/2005/8/layout/vList3"/>
    <dgm:cxn modelId="{E479CF48-3C2B-42B8-AFBD-22754FAC61CB}" srcId="{B4F06CFC-1BE6-4776-BA06-D6EBE27A08C8}" destId="{84F47FA6-15FE-42B6-A611-55EE91F26EA8}" srcOrd="0" destOrd="0" parTransId="{39D41A37-AE03-4B22-B060-C5BB3CD0966A}" sibTransId="{907C8D32-B8A9-40CE-843D-9D13B077AA71}"/>
    <dgm:cxn modelId="{1DF12CF0-C180-40EB-B802-AE174946E19A}" srcId="{B4F06CFC-1BE6-4776-BA06-D6EBE27A08C8}" destId="{0143E464-8DB5-4A42-ACCE-A01C317A9B4D}" srcOrd="2" destOrd="0" parTransId="{1868A3FF-2718-4845-BE9A-10837CE9EB75}" sibTransId="{13467B34-FF6C-4467-B025-AAF6EB5545EB}"/>
    <dgm:cxn modelId="{8A1ACBCB-6133-491D-8645-BA43073E2402}" type="presOf" srcId="{B4F06CFC-1BE6-4776-BA06-D6EBE27A08C8}" destId="{82EC11DE-E86F-4676-B30F-BA61D42ED2A2}" srcOrd="0" destOrd="0" presId="urn:microsoft.com/office/officeart/2005/8/layout/vList3"/>
    <dgm:cxn modelId="{584C0E77-B3AB-4D92-963B-1729672CE1E4}" type="presOf" srcId="{84F47FA6-15FE-42B6-A611-55EE91F26EA8}" destId="{4E0C0B24-6AF3-4EC7-8961-997379052DC3}" srcOrd="0" destOrd="0" presId="urn:microsoft.com/office/officeart/2005/8/layout/vList3"/>
    <dgm:cxn modelId="{E8B90A5E-C419-438B-B6F0-5E5E5BCF086E}" type="presParOf" srcId="{82EC11DE-E86F-4676-B30F-BA61D42ED2A2}" destId="{63235BAC-7ECF-4B26-A12E-2B55421A3752}" srcOrd="0" destOrd="0" presId="urn:microsoft.com/office/officeart/2005/8/layout/vList3"/>
    <dgm:cxn modelId="{D2D0E649-92CE-4BB5-9AFB-3C6100A8C83C}" type="presParOf" srcId="{63235BAC-7ECF-4B26-A12E-2B55421A3752}" destId="{2020F572-9643-4A24-9D48-668EE54E47DA}" srcOrd="0" destOrd="0" presId="urn:microsoft.com/office/officeart/2005/8/layout/vList3"/>
    <dgm:cxn modelId="{6BBE3351-DA23-41E5-AAEB-C969CB576EBD}" type="presParOf" srcId="{63235BAC-7ECF-4B26-A12E-2B55421A3752}" destId="{4E0C0B24-6AF3-4EC7-8961-997379052DC3}" srcOrd="1" destOrd="0" presId="urn:microsoft.com/office/officeart/2005/8/layout/vList3"/>
    <dgm:cxn modelId="{63142F1D-9D5D-4E24-AA0A-C792AB0BB457}" type="presParOf" srcId="{82EC11DE-E86F-4676-B30F-BA61D42ED2A2}" destId="{661D93B6-794C-403C-ABDD-C902A72D1C74}" srcOrd="1" destOrd="0" presId="urn:microsoft.com/office/officeart/2005/8/layout/vList3"/>
    <dgm:cxn modelId="{8E5F55F7-F234-4691-9E9E-2BD219AC739F}" type="presParOf" srcId="{82EC11DE-E86F-4676-B30F-BA61D42ED2A2}" destId="{2ECA81F2-DE59-40FE-9EB5-5A7469017469}" srcOrd="2" destOrd="0" presId="urn:microsoft.com/office/officeart/2005/8/layout/vList3"/>
    <dgm:cxn modelId="{CC5A8301-93DE-49B0-86F2-8D8202CBCDBF}" type="presParOf" srcId="{2ECA81F2-DE59-40FE-9EB5-5A7469017469}" destId="{9603367E-624F-4DDA-9C73-5B3D32813067}" srcOrd="0" destOrd="0" presId="urn:microsoft.com/office/officeart/2005/8/layout/vList3"/>
    <dgm:cxn modelId="{35EC3174-D17A-4E7F-AE59-BF385AC2C4DE}" type="presParOf" srcId="{2ECA81F2-DE59-40FE-9EB5-5A7469017469}" destId="{D797EDE6-49CB-42E6-B0A2-AB997C7A4DB8}" srcOrd="1" destOrd="0" presId="urn:microsoft.com/office/officeart/2005/8/layout/vList3"/>
    <dgm:cxn modelId="{A2615C79-7B37-4C1F-8AAF-1B3F734EEF32}" type="presParOf" srcId="{82EC11DE-E86F-4676-B30F-BA61D42ED2A2}" destId="{AACD8A07-6CF2-424A-AB89-F39D83B6FF03}" srcOrd="3" destOrd="0" presId="urn:microsoft.com/office/officeart/2005/8/layout/vList3"/>
    <dgm:cxn modelId="{B62DC6FC-2C15-45FF-B5C1-9EE0F6806624}" type="presParOf" srcId="{82EC11DE-E86F-4676-B30F-BA61D42ED2A2}" destId="{4C05CF65-3627-4419-908D-6AC946351469}" srcOrd="4" destOrd="0" presId="urn:microsoft.com/office/officeart/2005/8/layout/vList3"/>
    <dgm:cxn modelId="{D6A8F981-B9AC-4E9C-97BE-3B0FD32D3767}" type="presParOf" srcId="{4C05CF65-3627-4419-908D-6AC946351469}" destId="{D3A3F3D4-F119-4E7D-B947-4DA03E641B2E}" srcOrd="0" destOrd="0" presId="urn:microsoft.com/office/officeart/2005/8/layout/vList3"/>
    <dgm:cxn modelId="{05F66565-59A5-4169-8C45-F7D94FEB3409}" type="presParOf" srcId="{4C05CF65-3627-4419-908D-6AC946351469}" destId="{F2CAC424-D140-4725-9099-325CD6331E33}" srcOrd="1" destOrd="0" presId="urn:microsoft.com/office/officeart/2005/8/layout/vList3"/>
    <dgm:cxn modelId="{B4BC58D9-C879-4087-82E2-49DCFAEE38A6}" type="presParOf" srcId="{82EC11DE-E86F-4676-B30F-BA61D42ED2A2}" destId="{E4B75031-7DB0-49B6-AE25-90FDA029E127}" srcOrd="5" destOrd="0" presId="urn:microsoft.com/office/officeart/2005/8/layout/vList3"/>
    <dgm:cxn modelId="{1481DFED-4871-4F5B-9B29-43B306274BD7}" type="presParOf" srcId="{82EC11DE-E86F-4676-B30F-BA61D42ED2A2}" destId="{C9668959-CB89-42BD-835A-562F9F963BAE}" srcOrd="6" destOrd="0" presId="urn:microsoft.com/office/officeart/2005/8/layout/vList3"/>
    <dgm:cxn modelId="{3D666550-5A95-457B-AE23-43367B9F0965}" type="presParOf" srcId="{C9668959-CB89-42BD-835A-562F9F963BAE}" destId="{C25543A2-EDD9-42C1-BCD0-C8A9C636B689}" srcOrd="0" destOrd="0" presId="urn:microsoft.com/office/officeart/2005/8/layout/vList3"/>
    <dgm:cxn modelId="{50471E70-12E3-4B1F-81FD-119FADD693E7}" type="presParOf" srcId="{C9668959-CB89-42BD-835A-562F9F963BAE}" destId="{877E765F-29FE-491A-BB1E-64BAB342D4E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374023-9FFC-4D24-9A6F-F0C7993FF31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9F756E-CD3D-4BA9-A32D-E1B592B809C4}">
      <dgm:prSet phldrT="[Text]"/>
      <dgm:spPr>
        <a:solidFill>
          <a:srgbClr val="89222A"/>
        </a:solidFill>
      </dgm:spPr>
      <dgm:t>
        <a:bodyPr/>
        <a:lstStyle/>
        <a:p>
          <a:r>
            <a:rPr lang="en-US" dirty="0"/>
            <a:t>Application submitted by program/presenter and reviewed by the CORE® Committee</a:t>
          </a:r>
        </a:p>
      </dgm:t>
    </dgm:pt>
    <dgm:pt modelId="{A260CB33-D553-42CB-892C-B87449CC38DE}" type="parTrans" cxnId="{0417E3C8-96E0-4F28-96FF-400D60B5D40D}">
      <dgm:prSet/>
      <dgm:spPr/>
      <dgm:t>
        <a:bodyPr/>
        <a:lstStyle/>
        <a:p>
          <a:endParaRPr lang="en-US"/>
        </a:p>
      </dgm:t>
    </dgm:pt>
    <dgm:pt modelId="{0A1BEBBA-56B7-44FC-8732-3A07A9B602EB}" type="sibTrans" cxnId="{0417E3C8-96E0-4F28-96FF-400D60B5D40D}">
      <dgm:prSet/>
      <dgm:spPr/>
      <dgm:t>
        <a:bodyPr/>
        <a:lstStyle/>
        <a:p>
          <a:endParaRPr lang="en-US"/>
        </a:p>
      </dgm:t>
    </dgm:pt>
    <dgm:pt modelId="{82BD47EA-EBD0-4E7A-BAA9-1B87D5367F16}">
      <dgm:prSet phldrT="[Text]"/>
      <dgm:spPr>
        <a:solidFill>
          <a:srgbClr val="89222A"/>
        </a:solidFill>
      </dgm:spPr>
      <dgm:t>
        <a:bodyPr/>
        <a:lstStyle/>
        <a:p>
          <a:r>
            <a:rPr lang="en-US"/>
            <a:t>Program</a:t>
          </a:r>
          <a:r>
            <a:rPr lang="en-US" dirty="0"/>
            <a:t>/presenter </a:t>
          </a:r>
          <a:r>
            <a:rPr lang="en-US"/>
            <a:t>referred by </a:t>
          </a:r>
          <a:r>
            <a:rPr lang="en-US" dirty="0"/>
            <a:t>Conference Development</a:t>
          </a:r>
        </a:p>
      </dgm:t>
    </dgm:pt>
    <dgm:pt modelId="{7985C41C-87E2-4400-995B-4FC9F04077FF}" type="parTrans" cxnId="{8BC079B6-18EA-47C9-A292-D58FCE049653}">
      <dgm:prSet/>
      <dgm:spPr/>
      <dgm:t>
        <a:bodyPr/>
        <a:lstStyle/>
        <a:p>
          <a:endParaRPr lang="en-US"/>
        </a:p>
      </dgm:t>
    </dgm:pt>
    <dgm:pt modelId="{15A7B8FC-446B-4D59-81F9-A72F967869B7}" type="sibTrans" cxnId="{8BC079B6-18EA-47C9-A292-D58FCE049653}">
      <dgm:prSet/>
      <dgm:spPr/>
      <dgm:t>
        <a:bodyPr/>
        <a:lstStyle/>
        <a:p>
          <a:endParaRPr lang="en-US"/>
        </a:p>
      </dgm:t>
    </dgm:pt>
    <dgm:pt modelId="{553BA879-BEB6-4A51-9558-71848C2400BB}" type="pres">
      <dgm:prSet presAssocID="{18374023-9FFC-4D24-9A6F-F0C7993FF3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54A424A-F228-4877-8F80-FC7D45FC403F}" type="pres">
      <dgm:prSet presAssocID="{E19F756E-CD3D-4BA9-A32D-E1B592B809C4}" presName="root" presStyleCnt="0"/>
      <dgm:spPr/>
    </dgm:pt>
    <dgm:pt modelId="{88777688-589D-4AAA-A4F1-4AAA403893B5}" type="pres">
      <dgm:prSet presAssocID="{E19F756E-CD3D-4BA9-A32D-E1B592B809C4}" presName="rootComposite" presStyleCnt="0"/>
      <dgm:spPr/>
    </dgm:pt>
    <dgm:pt modelId="{78B359E1-65E0-47F1-BCA0-B289FFA76904}" type="pres">
      <dgm:prSet presAssocID="{E19F756E-CD3D-4BA9-A32D-E1B592B809C4}" presName="rootText" presStyleLbl="node1" presStyleIdx="0" presStyleCnt="2" custScaleX="125026" custScaleY="146947"/>
      <dgm:spPr/>
      <dgm:t>
        <a:bodyPr/>
        <a:lstStyle/>
        <a:p>
          <a:endParaRPr lang="en-US"/>
        </a:p>
      </dgm:t>
    </dgm:pt>
    <dgm:pt modelId="{F747883D-E643-42D6-A0B9-C8FB7AB417C9}" type="pres">
      <dgm:prSet presAssocID="{E19F756E-CD3D-4BA9-A32D-E1B592B809C4}" presName="rootConnector" presStyleLbl="node1" presStyleIdx="0" presStyleCnt="2"/>
      <dgm:spPr/>
      <dgm:t>
        <a:bodyPr/>
        <a:lstStyle/>
        <a:p>
          <a:endParaRPr lang="en-US"/>
        </a:p>
      </dgm:t>
    </dgm:pt>
    <dgm:pt modelId="{D455509B-7BAB-4F06-BDD0-14A7D384EBDD}" type="pres">
      <dgm:prSet presAssocID="{E19F756E-CD3D-4BA9-A32D-E1B592B809C4}" presName="childShape" presStyleCnt="0"/>
      <dgm:spPr/>
    </dgm:pt>
    <dgm:pt modelId="{136CBF78-2C9E-435C-A337-817E03335D85}" type="pres">
      <dgm:prSet presAssocID="{82BD47EA-EBD0-4E7A-BAA9-1B87D5367F16}" presName="root" presStyleCnt="0"/>
      <dgm:spPr/>
    </dgm:pt>
    <dgm:pt modelId="{91176C3D-0BF2-4922-AA98-169C9905E56E}" type="pres">
      <dgm:prSet presAssocID="{82BD47EA-EBD0-4E7A-BAA9-1B87D5367F16}" presName="rootComposite" presStyleCnt="0"/>
      <dgm:spPr/>
    </dgm:pt>
    <dgm:pt modelId="{D08541E0-40EE-460F-A734-93A8665E9BC2}" type="pres">
      <dgm:prSet presAssocID="{82BD47EA-EBD0-4E7A-BAA9-1B87D5367F16}" presName="rootText" presStyleLbl="node1" presStyleIdx="1" presStyleCnt="2" custScaleX="125026" custScaleY="146947"/>
      <dgm:spPr/>
      <dgm:t>
        <a:bodyPr/>
        <a:lstStyle/>
        <a:p>
          <a:endParaRPr lang="en-US"/>
        </a:p>
      </dgm:t>
    </dgm:pt>
    <dgm:pt modelId="{3B3F9335-98EE-4DC1-A040-244BD3AA2F2A}" type="pres">
      <dgm:prSet presAssocID="{82BD47EA-EBD0-4E7A-BAA9-1B87D5367F16}" presName="rootConnector" presStyleLbl="node1" presStyleIdx="1" presStyleCnt="2"/>
      <dgm:spPr/>
      <dgm:t>
        <a:bodyPr/>
        <a:lstStyle/>
        <a:p>
          <a:endParaRPr lang="en-US"/>
        </a:p>
      </dgm:t>
    </dgm:pt>
    <dgm:pt modelId="{65F13649-ABC0-4B73-8C65-E22BBA48717A}" type="pres">
      <dgm:prSet presAssocID="{82BD47EA-EBD0-4E7A-BAA9-1B87D5367F16}" presName="childShape" presStyleCnt="0"/>
      <dgm:spPr/>
    </dgm:pt>
  </dgm:ptLst>
  <dgm:cxnLst>
    <dgm:cxn modelId="{048FD39B-671B-4195-BB28-DACE2D404725}" type="presOf" srcId="{18374023-9FFC-4D24-9A6F-F0C7993FF311}" destId="{553BA879-BEB6-4A51-9558-71848C2400BB}" srcOrd="0" destOrd="0" presId="urn:microsoft.com/office/officeart/2005/8/layout/hierarchy3"/>
    <dgm:cxn modelId="{BD6BBFD7-A5E3-41FB-B622-85FFDA0B5E52}" type="presOf" srcId="{82BD47EA-EBD0-4E7A-BAA9-1B87D5367F16}" destId="{3B3F9335-98EE-4DC1-A040-244BD3AA2F2A}" srcOrd="1" destOrd="0" presId="urn:microsoft.com/office/officeart/2005/8/layout/hierarchy3"/>
    <dgm:cxn modelId="{C3DAD3EB-CD18-4D7D-A14B-83D209EDADFE}" type="presOf" srcId="{82BD47EA-EBD0-4E7A-BAA9-1B87D5367F16}" destId="{D08541E0-40EE-460F-A734-93A8665E9BC2}" srcOrd="0" destOrd="0" presId="urn:microsoft.com/office/officeart/2005/8/layout/hierarchy3"/>
    <dgm:cxn modelId="{0417E3C8-96E0-4F28-96FF-400D60B5D40D}" srcId="{18374023-9FFC-4D24-9A6F-F0C7993FF311}" destId="{E19F756E-CD3D-4BA9-A32D-E1B592B809C4}" srcOrd="0" destOrd="0" parTransId="{A260CB33-D553-42CB-892C-B87449CC38DE}" sibTransId="{0A1BEBBA-56B7-44FC-8732-3A07A9B602EB}"/>
    <dgm:cxn modelId="{CB5B1841-DE75-4FCC-AD28-FADA7AC90843}" type="presOf" srcId="{E19F756E-CD3D-4BA9-A32D-E1B592B809C4}" destId="{78B359E1-65E0-47F1-BCA0-B289FFA76904}" srcOrd="0" destOrd="0" presId="urn:microsoft.com/office/officeart/2005/8/layout/hierarchy3"/>
    <dgm:cxn modelId="{9CA36315-CB7A-49F3-9151-591E7872BF99}" type="presOf" srcId="{E19F756E-CD3D-4BA9-A32D-E1B592B809C4}" destId="{F747883D-E643-42D6-A0B9-C8FB7AB417C9}" srcOrd="1" destOrd="0" presId="urn:microsoft.com/office/officeart/2005/8/layout/hierarchy3"/>
    <dgm:cxn modelId="{8BC079B6-18EA-47C9-A292-D58FCE049653}" srcId="{18374023-9FFC-4D24-9A6F-F0C7993FF311}" destId="{82BD47EA-EBD0-4E7A-BAA9-1B87D5367F16}" srcOrd="1" destOrd="0" parTransId="{7985C41C-87E2-4400-995B-4FC9F04077FF}" sibTransId="{15A7B8FC-446B-4D59-81F9-A72F967869B7}"/>
    <dgm:cxn modelId="{82450478-B5DD-4B62-8766-192F8431ECDB}" type="presParOf" srcId="{553BA879-BEB6-4A51-9558-71848C2400BB}" destId="{954A424A-F228-4877-8F80-FC7D45FC403F}" srcOrd="0" destOrd="0" presId="urn:microsoft.com/office/officeart/2005/8/layout/hierarchy3"/>
    <dgm:cxn modelId="{91914632-B6FB-4830-85D9-FDCB07511457}" type="presParOf" srcId="{954A424A-F228-4877-8F80-FC7D45FC403F}" destId="{88777688-589D-4AAA-A4F1-4AAA403893B5}" srcOrd="0" destOrd="0" presId="urn:microsoft.com/office/officeart/2005/8/layout/hierarchy3"/>
    <dgm:cxn modelId="{6A172519-B9CB-4773-888C-7035D67006CF}" type="presParOf" srcId="{88777688-589D-4AAA-A4F1-4AAA403893B5}" destId="{78B359E1-65E0-47F1-BCA0-B289FFA76904}" srcOrd="0" destOrd="0" presId="urn:microsoft.com/office/officeart/2005/8/layout/hierarchy3"/>
    <dgm:cxn modelId="{51B43FAF-6F46-41E2-AB3F-A7526B7AB179}" type="presParOf" srcId="{88777688-589D-4AAA-A4F1-4AAA403893B5}" destId="{F747883D-E643-42D6-A0B9-C8FB7AB417C9}" srcOrd="1" destOrd="0" presId="urn:microsoft.com/office/officeart/2005/8/layout/hierarchy3"/>
    <dgm:cxn modelId="{405C0B3E-EB09-4844-832B-77C719DC855E}" type="presParOf" srcId="{954A424A-F228-4877-8F80-FC7D45FC403F}" destId="{D455509B-7BAB-4F06-BDD0-14A7D384EBDD}" srcOrd="1" destOrd="0" presId="urn:microsoft.com/office/officeart/2005/8/layout/hierarchy3"/>
    <dgm:cxn modelId="{8E45889A-A9A7-45F6-8404-AA4871D88E0E}" type="presParOf" srcId="{553BA879-BEB6-4A51-9558-71848C2400BB}" destId="{136CBF78-2C9E-435C-A337-817E03335D85}" srcOrd="1" destOrd="0" presId="urn:microsoft.com/office/officeart/2005/8/layout/hierarchy3"/>
    <dgm:cxn modelId="{A6074A14-1495-4D9A-8A5A-CAAA6E1F7618}" type="presParOf" srcId="{136CBF78-2C9E-435C-A337-817E03335D85}" destId="{91176C3D-0BF2-4922-AA98-169C9905E56E}" srcOrd="0" destOrd="0" presId="urn:microsoft.com/office/officeart/2005/8/layout/hierarchy3"/>
    <dgm:cxn modelId="{AD4DC6F8-3714-43BB-B781-AC1FB67FD794}" type="presParOf" srcId="{91176C3D-0BF2-4922-AA98-169C9905E56E}" destId="{D08541E0-40EE-460F-A734-93A8665E9BC2}" srcOrd="0" destOrd="0" presId="urn:microsoft.com/office/officeart/2005/8/layout/hierarchy3"/>
    <dgm:cxn modelId="{5414B9BD-07B8-4D9F-A227-E01D34A3B86A}" type="presParOf" srcId="{91176C3D-0BF2-4922-AA98-169C9905E56E}" destId="{3B3F9335-98EE-4DC1-A040-244BD3AA2F2A}" srcOrd="1" destOrd="0" presId="urn:microsoft.com/office/officeart/2005/8/layout/hierarchy3"/>
    <dgm:cxn modelId="{72249DD8-32B7-4672-8FF5-436E16630A87}" type="presParOf" srcId="{136CBF78-2C9E-435C-A337-817E03335D85}" destId="{65F13649-ABC0-4B73-8C65-E22BBA4871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F5D063-F085-4C0F-AFA4-04F2E62A1C3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14AE2445-17D6-416C-A712-2742A2AC6FD2}">
      <dgm:prSet phldrT="[Text]" custT="1"/>
      <dgm:spPr>
        <a:solidFill>
          <a:srgbClr val="89222A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Participant emails NACM@nacmnet.org indicating what course/class was completed and requesting structured response test</a:t>
          </a:r>
        </a:p>
      </dgm:t>
    </dgm:pt>
    <dgm:pt modelId="{F3B64755-068F-4E06-B8E0-8836627D810B}" type="parTrans" cxnId="{8583D03E-899C-4D8A-B352-0AC0F38A4594}">
      <dgm:prSet/>
      <dgm:spPr/>
      <dgm:t>
        <a:bodyPr/>
        <a:lstStyle/>
        <a:p>
          <a:endParaRPr lang="en-US"/>
        </a:p>
      </dgm:t>
    </dgm:pt>
    <dgm:pt modelId="{F6C4650B-8F57-4E7D-9420-0C0D3B6D3AA0}" type="sibTrans" cxnId="{8583D03E-899C-4D8A-B352-0AC0F38A4594}">
      <dgm:prSet/>
      <dgm:spPr/>
      <dgm:t>
        <a:bodyPr/>
        <a:lstStyle/>
        <a:p>
          <a:endParaRPr lang="en-US"/>
        </a:p>
      </dgm:t>
    </dgm:pt>
    <dgm:pt modelId="{4221969E-F9A0-47D8-8D4C-D1898E8BE2A3}">
      <dgm:prSet phldrT="[Text]" custT="1"/>
      <dgm:spPr>
        <a:solidFill>
          <a:srgbClr val="6F6B52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Structured response test </a:t>
          </a:r>
          <a:r>
            <a:rPr lang="en-US" sz="2400" dirty="0" smtClean="0">
              <a:solidFill>
                <a:schemeClr val="bg1"/>
              </a:solidFill>
            </a:rPr>
            <a:t>form emailed </a:t>
          </a:r>
          <a:r>
            <a:rPr lang="en-US" sz="2400" dirty="0">
              <a:solidFill>
                <a:schemeClr val="bg1"/>
              </a:solidFill>
            </a:rPr>
            <a:t>to participant for completion</a:t>
          </a:r>
        </a:p>
      </dgm:t>
    </dgm:pt>
    <dgm:pt modelId="{351570A8-2802-4063-BF19-82A64DC537D5}" type="parTrans" cxnId="{A238620C-441F-4962-8228-B2C37876904B}">
      <dgm:prSet/>
      <dgm:spPr/>
      <dgm:t>
        <a:bodyPr/>
        <a:lstStyle/>
        <a:p>
          <a:endParaRPr lang="en-US"/>
        </a:p>
      </dgm:t>
    </dgm:pt>
    <dgm:pt modelId="{77CC90A3-2D00-4273-AF29-E2A6798EF2A3}" type="sibTrans" cxnId="{A238620C-441F-4962-8228-B2C37876904B}">
      <dgm:prSet/>
      <dgm:spPr/>
      <dgm:t>
        <a:bodyPr/>
        <a:lstStyle/>
        <a:p>
          <a:endParaRPr lang="en-US"/>
        </a:p>
      </dgm:t>
    </dgm:pt>
    <dgm:pt modelId="{8BC76FBF-4F20-4695-AB11-6719C07409EC}">
      <dgm:prSet phldrT="[Text]" custT="1"/>
      <dgm:spPr>
        <a:solidFill>
          <a:srgbClr val="BE972C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Participants completes structured response </a:t>
          </a:r>
          <a:r>
            <a:rPr lang="en-US" sz="2400" dirty="0" smtClean="0">
              <a:solidFill>
                <a:schemeClr val="bg1"/>
              </a:solidFill>
            </a:rPr>
            <a:t>test form </a:t>
          </a:r>
          <a:r>
            <a:rPr lang="en-US" sz="2400" dirty="0">
              <a:solidFill>
                <a:schemeClr val="bg1"/>
              </a:solidFill>
            </a:rPr>
            <a:t>and returns completed form to NACM@nacmnet.org</a:t>
          </a:r>
        </a:p>
      </dgm:t>
    </dgm:pt>
    <dgm:pt modelId="{D958256B-E7D7-467B-BD31-7566A0A66D9D}" type="parTrans" cxnId="{D571D188-BF4C-456C-BF7B-01A4DFEB6014}">
      <dgm:prSet/>
      <dgm:spPr/>
      <dgm:t>
        <a:bodyPr/>
        <a:lstStyle/>
        <a:p>
          <a:endParaRPr lang="en-US"/>
        </a:p>
      </dgm:t>
    </dgm:pt>
    <dgm:pt modelId="{C0036120-84F1-4BB6-A0BD-DF1F032F7C0C}" type="sibTrans" cxnId="{D571D188-BF4C-456C-BF7B-01A4DFEB6014}">
      <dgm:prSet/>
      <dgm:spPr/>
      <dgm:t>
        <a:bodyPr/>
        <a:lstStyle/>
        <a:p>
          <a:endParaRPr lang="en-US"/>
        </a:p>
      </dgm:t>
    </dgm:pt>
    <dgm:pt modelId="{BB3809EA-AF94-4B58-9D4C-A8D182657821}">
      <dgm:prSet phldrT="[Text]" custT="1"/>
      <dgm:spPr>
        <a:solidFill>
          <a:srgbClr val="5B554E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CORE Champion Workgroup Reviews </a:t>
          </a:r>
          <a:r>
            <a:rPr lang="en-US" sz="2400" dirty="0" smtClean="0">
              <a:solidFill>
                <a:schemeClr val="bg1"/>
              </a:solidFill>
            </a:rPr>
            <a:t>completed structured </a:t>
          </a:r>
          <a:r>
            <a:rPr lang="en-US" sz="2400" dirty="0">
              <a:solidFill>
                <a:schemeClr val="bg1"/>
              </a:solidFill>
            </a:rPr>
            <a:t>response test</a:t>
          </a:r>
        </a:p>
      </dgm:t>
    </dgm:pt>
    <dgm:pt modelId="{7E3C4C73-05FE-4276-B6A9-DDC9BA27E380}" type="parTrans" cxnId="{54570E3C-71A0-4DAB-A3E3-5802A654DAD7}">
      <dgm:prSet/>
      <dgm:spPr/>
      <dgm:t>
        <a:bodyPr/>
        <a:lstStyle/>
        <a:p>
          <a:endParaRPr lang="en-US"/>
        </a:p>
      </dgm:t>
    </dgm:pt>
    <dgm:pt modelId="{F0C3A1F3-A5E1-4022-8232-8830832A319B}" type="sibTrans" cxnId="{54570E3C-71A0-4DAB-A3E3-5802A654DAD7}">
      <dgm:prSet/>
      <dgm:spPr/>
      <dgm:t>
        <a:bodyPr/>
        <a:lstStyle/>
        <a:p>
          <a:endParaRPr lang="en-US"/>
        </a:p>
      </dgm:t>
    </dgm:pt>
    <dgm:pt modelId="{5713DF56-69BC-4D59-B7E0-11DA67B18D83}">
      <dgm:prSet phldrT="[Text]" custT="1"/>
      <dgm:spPr>
        <a:solidFill>
          <a:srgbClr val="79A0A7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Certificate issued if participant qualifies</a:t>
          </a:r>
        </a:p>
      </dgm:t>
    </dgm:pt>
    <dgm:pt modelId="{470E94AF-04A4-4304-A0F9-AF25F14F634B}" type="parTrans" cxnId="{6F9ED9FE-08AD-4774-8A63-08C89C9A19B3}">
      <dgm:prSet/>
      <dgm:spPr/>
      <dgm:t>
        <a:bodyPr/>
        <a:lstStyle/>
        <a:p>
          <a:endParaRPr lang="en-US"/>
        </a:p>
      </dgm:t>
    </dgm:pt>
    <dgm:pt modelId="{275412B8-6251-4D11-9A4B-D9FF952D59D0}" type="sibTrans" cxnId="{6F9ED9FE-08AD-4774-8A63-08C89C9A19B3}">
      <dgm:prSet/>
      <dgm:spPr/>
      <dgm:t>
        <a:bodyPr/>
        <a:lstStyle/>
        <a:p>
          <a:endParaRPr lang="en-US"/>
        </a:p>
      </dgm:t>
    </dgm:pt>
    <dgm:pt modelId="{49A7B1E9-FE36-4C5E-B6E0-CF0286EF814F}" type="pres">
      <dgm:prSet presAssocID="{15F5D063-F085-4C0F-AFA4-04F2E62A1C36}" presName="Name0" presStyleCnt="0">
        <dgm:presLayoutVars>
          <dgm:chMax val="7"/>
          <dgm:chPref val="7"/>
          <dgm:dir/>
        </dgm:presLayoutVars>
      </dgm:prSet>
      <dgm:spPr/>
    </dgm:pt>
    <dgm:pt modelId="{D3F72F92-6FE0-45B2-A5B1-BF4F25447C67}" type="pres">
      <dgm:prSet presAssocID="{15F5D063-F085-4C0F-AFA4-04F2E62A1C36}" presName="Name1" presStyleCnt="0"/>
      <dgm:spPr/>
    </dgm:pt>
    <dgm:pt modelId="{824F45D6-9B71-431A-812C-0D4056FA3BB6}" type="pres">
      <dgm:prSet presAssocID="{15F5D063-F085-4C0F-AFA4-04F2E62A1C36}" presName="cycle" presStyleCnt="0"/>
      <dgm:spPr/>
    </dgm:pt>
    <dgm:pt modelId="{945DFC30-CA63-48B2-A42B-D3EEDD7C85EB}" type="pres">
      <dgm:prSet presAssocID="{15F5D063-F085-4C0F-AFA4-04F2E62A1C36}" presName="srcNode" presStyleLbl="node1" presStyleIdx="0" presStyleCnt="5"/>
      <dgm:spPr/>
    </dgm:pt>
    <dgm:pt modelId="{974F5689-D971-4B03-AE9F-2CD494E9B8CB}" type="pres">
      <dgm:prSet presAssocID="{15F5D063-F085-4C0F-AFA4-04F2E62A1C36}" presName="conn" presStyleLbl="parChTrans1D2" presStyleIdx="0" presStyleCnt="1"/>
      <dgm:spPr/>
      <dgm:t>
        <a:bodyPr/>
        <a:lstStyle/>
        <a:p>
          <a:endParaRPr lang="en-US"/>
        </a:p>
      </dgm:t>
    </dgm:pt>
    <dgm:pt modelId="{4F71DA63-5C10-41C0-858E-1320BBF998B2}" type="pres">
      <dgm:prSet presAssocID="{15F5D063-F085-4C0F-AFA4-04F2E62A1C36}" presName="extraNode" presStyleLbl="node1" presStyleIdx="0" presStyleCnt="5"/>
      <dgm:spPr/>
    </dgm:pt>
    <dgm:pt modelId="{3C51EA4D-AA3A-4C74-A89D-E3E3D04D3F88}" type="pres">
      <dgm:prSet presAssocID="{15F5D063-F085-4C0F-AFA4-04F2E62A1C36}" presName="dstNode" presStyleLbl="node1" presStyleIdx="0" presStyleCnt="5"/>
      <dgm:spPr/>
    </dgm:pt>
    <dgm:pt modelId="{E6AB5F15-7842-4198-BC55-2714893DA73A}" type="pres">
      <dgm:prSet presAssocID="{14AE2445-17D6-416C-A712-2742A2AC6FD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F3896-1551-4A8D-9AF2-F61857629E82}" type="pres">
      <dgm:prSet presAssocID="{14AE2445-17D6-416C-A712-2742A2AC6FD2}" presName="accent_1" presStyleCnt="0"/>
      <dgm:spPr/>
    </dgm:pt>
    <dgm:pt modelId="{48A4692C-1E6B-4644-8ACE-52D2D64ADFE4}" type="pres">
      <dgm:prSet presAssocID="{14AE2445-17D6-416C-A712-2742A2AC6FD2}" presName="accentRepeatNode" presStyleLbl="solidFgAcc1" presStyleIdx="0" presStyleCnt="5"/>
      <dgm:spPr/>
    </dgm:pt>
    <dgm:pt modelId="{1A4A31F8-D90A-4B41-A8DE-0249E5C121A8}" type="pres">
      <dgm:prSet presAssocID="{4221969E-F9A0-47D8-8D4C-D1898E8BE2A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38D36-5785-4CFB-962B-4D87E0405997}" type="pres">
      <dgm:prSet presAssocID="{4221969E-F9A0-47D8-8D4C-D1898E8BE2A3}" presName="accent_2" presStyleCnt="0"/>
      <dgm:spPr/>
    </dgm:pt>
    <dgm:pt modelId="{E423FB55-3B73-4FE3-8EB9-F68F633C6E83}" type="pres">
      <dgm:prSet presAssocID="{4221969E-F9A0-47D8-8D4C-D1898E8BE2A3}" presName="accentRepeatNode" presStyleLbl="solidFgAcc1" presStyleIdx="1" presStyleCnt="5"/>
      <dgm:spPr/>
    </dgm:pt>
    <dgm:pt modelId="{52F914A9-D197-4AF1-BFFF-5B0A0925C556}" type="pres">
      <dgm:prSet presAssocID="{8BC76FBF-4F20-4695-AB11-6719C07409E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A498A-38C5-44D3-A3D8-98349F3CA989}" type="pres">
      <dgm:prSet presAssocID="{8BC76FBF-4F20-4695-AB11-6719C07409EC}" presName="accent_3" presStyleCnt="0"/>
      <dgm:spPr/>
    </dgm:pt>
    <dgm:pt modelId="{BCC4D9DD-75B8-4EC5-B8FF-092C6958D7B0}" type="pres">
      <dgm:prSet presAssocID="{8BC76FBF-4F20-4695-AB11-6719C07409EC}" presName="accentRepeatNode" presStyleLbl="solidFgAcc1" presStyleIdx="2" presStyleCnt="5"/>
      <dgm:spPr/>
    </dgm:pt>
    <dgm:pt modelId="{725A71D9-914B-49F5-BCD2-65F064988C67}" type="pres">
      <dgm:prSet presAssocID="{BB3809EA-AF94-4B58-9D4C-A8D18265782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1D480-B9A4-4C76-8DFB-DE4E58C1D17C}" type="pres">
      <dgm:prSet presAssocID="{BB3809EA-AF94-4B58-9D4C-A8D182657821}" presName="accent_4" presStyleCnt="0"/>
      <dgm:spPr/>
    </dgm:pt>
    <dgm:pt modelId="{4510D384-1B26-433F-9A11-5940F26F371F}" type="pres">
      <dgm:prSet presAssocID="{BB3809EA-AF94-4B58-9D4C-A8D182657821}" presName="accentRepeatNode" presStyleLbl="solidFgAcc1" presStyleIdx="3" presStyleCnt="5"/>
      <dgm:spPr/>
    </dgm:pt>
    <dgm:pt modelId="{F02ED446-2413-48B1-AFFD-3B176C6819B9}" type="pres">
      <dgm:prSet presAssocID="{5713DF56-69BC-4D59-B7E0-11DA67B18D8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C586C-39B0-4980-89B4-B54683CC007B}" type="pres">
      <dgm:prSet presAssocID="{5713DF56-69BC-4D59-B7E0-11DA67B18D83}" presName="accent_5" presStyleCnt="0"/>
      <dgm:spPr/>
    </dgm:pt>
    <dgm:pt modelId="{EEF4388B-2C9D-4BD3-B039-0343CB803DDC}" type="pres">
      <dgm:prSet presAssocID="{5713DF56-69BC-4D59-B7E0-11DA67B18D83}" presName="accentRepeatNode" presStyleLbl="solidFgAcc1" presStyleIdx="4" presStyleCnt="5"/>
      <dgm:spPr/>
    </dgm:pt>
  </dgm:ptLst>
  <dgm:cxnLst>
    <dgm:cxn modelId="{1B3FF2F0-C577-4D19-91D1-5305AFD495F7}" type="presOf" srcId="{4221969E-F9A0-47D8-8D4C-D1898E8BE2A3}" destId="{1A4A31F8-D90A-4B41-A8DE-0249E5C121A8}" srcOrd="0" destOrd="0" presId="urn:microsoft.com/office/officeart/2008/layout/VerticalCurvedList"/>
    <dgm:cxn modelId="{54570E3C-71A0-4DAB-A3E3-5802A654DAD7}" srcId="{15F5D063-F085-4C0F-AFA4-04F2E62A1C36}" destId="{BB3809EA-AF94-4B58-9D4C-A8D182657821}" srcOrd="3" destOrd="0" parTransId="{7E3C4C73-05FE-4276-B6A9-DDC9BA27E380}" sibTransId="{F0C3A1F3-A5E1-4022-8232-8830832A319B}"/>
    <dgm:cxn modelId="{8583D03E-899C-4D8A-B352-0AC0F38A4594}" srcId="{15F5D063-F085-4C0F-AFA4-04F2E62A1C36}" destId="{14AE2445-17D6-416C-A712-2742A2AC6FD2}" srcOrd="0" destOrd="0" parTransId="{F3B64755-068F-4E06-B8E0-8836627D810B}" sibTransId="{F6C4650B-8F57-4E7D-9420-0C0D3B6D3AA0}"/>
    <dgm:cxn modelId="{D571D188-BF4C-456C-BF7B-01A4DFEB6014}" srcId="{15F5D063-F085-4C0F-AFA4-04F2E62A1C36}" destId="{8BC76FBF-4F20-4695-AB11-6719C07409EC}" srcOrd="2" destOrd="0" parTransId="{D958256B-E7D7-467B-BD31-7566A0A66D9D}" sibTransId="{C0036120-84F1-4BB6-A0BD-DF1F032F7C0C}"/>
    <dgm:cxn modelId="{5B1D22B3-281D-4824-8B1C-00644B79A212}" type="presOf" srcId="{8BC76FBF-4F20-4695-AB11-6719C07409EC}" destId="{52F914A9-D197-4AF1-BFFF-5B0A0925C556}" srcOrd="0" destOrd="0" presId="urn:microsoft.com/office/officeart/2008/layout/VerticalCurvedList"/>
    <dgm:cxn modelId="{348D463B-038B-43E3-B2C7-D5AD97E8D8D2}" type="presOf" srcId="{BB3809EA-AF94-4B58-9D4C-A8D182657821}" destId="{725A71D9-914B-49F5-BCD2-65F064988C67}" srcOrd="0" destOrd="0" presId="urn:microsoft.com/office/officeart/2008/layout/VerticalCurvedList"/>
    <dgm:cxn modelId="{6DCB488E-0078-4739-9A6C-6B791778C1D6}" type="presOf" srcId="{5713DF56-69BC-4D59-B7E0-11DA67B18D83}" destId="{F02ED446-2413-48B1-AFFD-3B176C6819B9}" srcOrd="0" destOrd="0" presId="urn:microsoft.com/office/officeart/2008/layout/VerticalCurvedList"/>
    <dgm:cxn modelId="{C109197A-FBEC-44D7-942F-018A437CE750}" type="presOf" srcId="{15F5D063-F085-4C0F-AFA4-04F2E62A1C36}" destId="{49A7B1E9-FE36-4C5E-B6E0-CF0286EF814F}" srcOrd="0" destOrd="0" presId="urn:microsoft.com/office/officeart/2008/layout/VerticalCurvedList"/>
    <dgm:cxn modelId="{BD0AC52C-4704-48DC-A32C-70B1C30F93CA}" type="presOf" srcId="{14AE2445-17D6-416C-A712-2742A2AC6FD2}" destId="{E6AB5F15-7842-4198-BC55-2714893DA73A}" srcOrd="0" destOrd="0" presId="urn:microsoft.com/office/officeart/2008/layout/VerticalCurvedList"/>
    <dgm:cxn modelId="{A238620C-441F-4962-8228-B2C37876904B}" srcId="{15F5D063-F085-4C0F-AFA4-04F2E62A1C36}" destId="{4221969E-F9A0-47D8-8D4C-D1898E8BE2A3}" srcOrd="1" destOrd="0" parTransId="{351570A8-2802-4063-BF19-82A64DC537D5}" sibTransId="{77CC90A3-2D00-4273-AF29-E2A6798EF2A3}"/>
    <dgm:cxn modelId="{9D5A93EC-9FED-43C4-AAC1-BDB69D6A732F}" type="presOf" srcId="{F6C4650B-8F57-4E7D-9420-0C0D3B6D3AA0}" destId="{974F5689-D971-4B03-AE9F-2CD494E9B8CB}" srcOrd="0" destOrd="0" presId="urn:microsoft.com/office/officeart/2008/layout/VerticalCurvedList"/>
    <dgm:cxn modelId="{6F9ED9FE-08AD-4774-8A63-08C89C9A19B3}" srcId="{15F5D063-F085-4C0F-AFA4-04F2E62A1C36}" destId="{5713DF56-69BC-4D59-B7E0-11DA67B18D83}" srcOrd="4" destOrd="0" parTransId="{470E94AF-04A4-4304-A0F9-AF25F14F634B}" sibTransId="{275412B8-6251-4D11-9A4B-D9FF952D59D0}"/>
    <dgm:cxn modelId="{77C6DE5A-909D-4E4E-8564-EAD4EF4CCC91}" type="presParOf" srcId="{49A7B1E9-FE36-4C5E-B6E0-CF0286EF814F}" destId="{D3F72F92-6FE0-45B2-A5B1-BF4F25447C67}" srcOrd="0" destOrd="0" presId="urn:microsoft.com/office/officeart/2008/layout/VerticalCurvedList"/>
    <dgm:cxn modelId="{77C5CA79-013B-471C-8582-F524B42AC91C}" type="presParOf" srcId="{D3F72F92-6FE0-45B2-A5B1-BF4F25447C67}" destId="{824F45D6-9B71-431A-812C-0D4056FA3BB6}" srcOrd="0" destOrd="0" presId="urn:microsoft.com/office/officeart/2008/layout/VerticalCurvedList"/>
    <dgm:cxn modelId="{8732F8DA-5332-4DC9-9F9C-FFFE4E8D517B}" type="presParOf" srcId="{824F45D6-9B71-431A-812C-0D4056FA3BB6}" destId="{945DFC30-CA63-48B2-A42B-D3EEDD7C85EB}" srcOrd="0" destOrd="0" presId="urn:microsoft.com/office/officeart/2008/layout/VerticalCurvedList"/>
    <dgm:cxn modelId="{A22006E8-BD3C-42C7-AAAE-C7CA78F0E072}" type="presParOf" srcId="{824F45D6-9B71-431A-812C-0D4056FA3BB6}" destId="{974F5689-D971-4B03-AE9F-2CD494E9B8CB}" srcOrd="1" destOrd="0" presId="urn:microsoft.com/office/officeart/2008/layout/VerticalCurvedList"/>
    <dgm:cxn modelId="{D3590933-2D4F-405C-A114-2CB31E5990CD}" type="presParOf" srcId="{824F45D6-9B71-431A-812C-0D4056FA3BB6}" destId="{4F71DA63-5C10-41C0-858E-1320BBF998B2}" srcOrd="2" destOrd="0" presId="urn:microsoft.com/office/officeart/2008/layout/VerticalCurvedList"/>
    <dgm:cxn modelId="{4D7A8A66-86B6-46F6-8F45-B6EC3FF1B799}" type="presParOf" srcId="{824F45D6-9B71-431A-812C-0D4056FA3BB6}" destId="{3C51EA4D-AA3A-4C74-A89D-E3E3D04D3F88}" srcOrd="3" destOrd="0" presId="urn:microsoft.com/office/officeart/2008/layout/VerticalCurvedList"/>
    <dgm:cxn modelId="{F726DFFB-4EB5-4D22-B33A-8039575C1A9D}" type="presParOf" srcId="{D3F72F92-6FE0-45B2-A5B1-BF4F25447C67}" destId="{E6AB5F15-7842-4198-BC55-2714893DA73A}" srcOrd="1" destOrd="0" presId="urn:microsoft.com/office/officeart/2008/layout/VerticalCurvedList"/>
    <dgm:cxn modelId="{6AB52FE7-B362-4DC8-9936-CC75F39FA301}" type="presParOf" srcId="{D3F72F92-6FE0-45B2-A5B1-BF4F25447C67}" destId="{D95F3896-1551-4A8D-9AF2-F61857629E82}" srcOrd="2" destOrd="0" presId="urn:microsoft.com/office/officeart/2008/layout/VerticalCurvedList"/>
    <dgm:cxn modelId="{97250005-5D97-4590-8119-EC9FA54F0A20}" type="presParOf" srcId="{D95F3896-1551-4A8D-9AF2-F61857629E82}" destId="{48A4692C-1E6B-4644-8ACE-52D2D64ADFE4}" srcOrd="0" destOrd="0" presId="urn:microsoft.com/office/officeart/2008/layout/VerticalCurvedList"/>
    <dgm:cxn modelId="{C757C915-2C92-4BEF-A46F-AADB7B8000D9}" type="presParOf" srcId="{D3F72F92-6FE0-45B2-A5B1-BF4F25447C67}" destId="{1A4A31F8-D90A-4B41-A8DE-0249E5C121A8}" srcOrd="3" destOrd="0" presId="urn:microsoft.com/office/officeart/2008/layout/VerticalCurvedList"/>
    <dgm:cxn modelId="{E156C47B-3C1F-4AEF-8AF9-6A6213FCC6AD}" type="presParOf" srcId="{D3F72F92-6FE0-45B2-A5B1-BF4F25447C67}" destId="{8E538D36-5785-4CFB-962B-4D87E0405997}" srcOrd="4" destOrd="0" presId="urn:microsoft.com/office/officeart/2008/layout/VerticalCurvedList"/>
    <dgm:cxn modelId="{7D60CA01-FB2B-4E7E-9A0E-97CBBADB7140}" type="presParOf" srcId="{8E538D36-5785-4CFB-962B-4D87E0405997}" destId="{E423FB55-3B73-4FE3-8EB9-F68F633C6E83}" srcOrd="0" destOrd="0" presId="urn:microsoft.com/office/officeart/2008/layout/VerticalCurvedList"/>
    <dgm:cxn modelId="{F5536EB1-BBAD-4A33-BD8E-2B80E9CA37D9}" type="presParOf" srcId="{D3F72F92-6FE0-45B2-A5B1-BF4F25447C67}" destId="{52F914A9-D197-4AF1-BFFF-5B0A0925C556}" srcOrd="5" destOrd="0" presId="urn:microsoft.com/office/officeart/2008/layout/VerticalCurvedList"/>
    <dgm:cxn modelId="{6DA8A24A-9257-4E27-A5A0-C7C9C3B57483}" type="presParOf" srcId="{D3F72F92-6FE0-45B2-A5B1-BF4F25447C67}" destId="{B47A498A-38C5-44D3-A3D8-98349F3CA989}" srcOrd="6" destOrd="0" presId="urn:microsoft.com/office/officeart/2008/layout/VerticalCurvedList"/>
    <dgm:cxn modelId="{44279701-9935-4E50-8F19-1D865DA3079B}" type="presParOf" srcId="{B47A498A-38C5-44D3-A3D8-98349F3CA989}" destId="{BCC4D9DD-75B8-4EC5-B8FF-092C6958D7B0}" srcOrd="0" destOrd="0" presId="urn:microsoft.com/office/officeart/2008/layout/VerticalCurvedList"/>
    <dgm:cxn modelId="{C850A048-BCFC-40A8-9CFD-0E3414BE1673}" type="presParOf" srcId="{D3F72F92-6FE0-45B2-A5B1-BF4F25447C67}" destId="{725A71D9-914B-49F5-BCD2-65F064988C67}" srcOrd="7" destOrd="0" presId="urn:microsoft.com/office/officeart/2008/layout/VerticalCurvedList"/>
    <dgm:cxn modelId="{AA9E893D-1E02-436A-8C1B-850BC03E4BCD}" type="presParOf" srcId="{D3F72F92-6FE0-45B2-A5B1-BF4F25447C67}" destId="{DA01D480-B9A4-4C76-8DFB-DE4E58C1D17C}" srcOrd="8" destOrd="0" presId="urn:microsoft.com/office/officeart/2008/layout/VerticalCurvedList"/>
    <dgm:cxn modelId="{06A13FA4-7122-4CA5-A06A-8611B23DEF83}" type="presParOf" srcId="{DA01D480-B9A4-4C76-8DFB-DE4E58C1D17C}" destId="{4510D384-1B26-433F-9A11-5940F26F371F}" srcOrd="0" destOrd="0" presId="urn:microsoft.com/office/officeart/2008/layout/VerticalCurvedList"/>
    <dgm:cxn modelId="{2682EDA4-C268-413D-9B99-84FB81A4C865}" type="presParOf" srcId="{D3F72F92-6FE0-45B2-A5B1-BF4F25447C67}" destId="{F02ED446-2413-48B1-AFFD-3B176C6819B9}" srcOrd="9" destOrd="0" presId="urn:microsoft.com/office/officeart/2008/layout/VerticalCurvedList"/>
    <dgm:cxn modelId="{B9D7FC68-4E62-4AE1-B567-A0E6B01D23B6}" type="presParOf" srcId="{D3F72F92-6FE0-45B2-A5B1-BF4F25447C67}" destId="{C0FC586C-39B0-4980-89B4-B54683CC007B}" srcOrd="10" destOrd="0" presId="urn:microsoft.com/office/officeart/2008/layout/VerticalCurvedList"/>
    <dgm:cxn modelId="{2780FAB6-6976-4B5B-B2AF-93705BDFAA2D}" type="presParOf" srcId="{C0FC586C-39B0-4980-89B4-B54683CC007B}" destId="{EEF4388B-2C9D-4BD3-B039-0343CB803D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AE9D4F-B5A9-4971-A380-881E0207A80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B0B4EF-851E-4FF8-B451-55C4D5F16362}">
      <dgm:prSet phldrT="[Text]" custT="1"/>
      <dgm:spPr>
        <a:solidFill>
          <a:srgbClr val="89222A"/>
        </a:solidFill>
      </dgm:spPr>
      <dgm:t>
        <a:bodyPr/>
        <a:lstStyle/>
        <a:p>
          <a:pPr algn="ctr"/>
          <a:r>
            <a:rPr lang="en-US" sz="2400" b="1" dirty="0">
              <a:solidFill>
                <a:schemeClr val="bg1"/>
              </a:solidFill>
              <a:latin typeface="+mn-lt"/>
            </a:rPr>
            <a:t>CORE</a:t>
          </a:r>
          <a:r>
            <a:rPr kumimoji="0" lang="en-US" sz="24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rPr>
            <a:t>® Explorer:</a:t>
          </a:r>
          <a:endParaRPr lang="en-US" sz="2400" b="1" dirty="0">
            <a:solidFill>
              <a:schemeClr val="bg1"/>
            </a:solidFill>
            <a:latin typeface="+mn-lt"/>
          </a:endParaRPr>
        </a:p>
      </dgm:t>
    </dgm:pt>
    <dgm:pt modelId="{EA690C1A-890E-427A-8F04-C93C256C5CF0}" type="parTrans" cxnId="{BB3D6879-CF4B-4A14-8177-EC425D274501}">
      <dgm:prSet/>
      <dgm:spPr/>
      <dgm:t>
        <a:bodyPr/>
        <a:lstStyle/>
        <a:p>
          <a:endParaRPr lang="en-US"/>
        </a:p>
      </dgm:t>
    </dgm:pt>
    <dgm:pt modelId="{34CFB538-ADA1-4960-8267-9F9E3176F09E}" type="sibTrans" cxnId="{BB3D6879-CF4B-4A14-8177-EC425D274501}">
      <dgm:prSet/>
      <dgm:spPr/>
      <dgm:t>
        <a:bodyPr/>
        <a:lstStyle/>
        <a:p>
          <a:endParaRPr lang="en-US"/>
        </a:p>
      </dgm:t>
    </dgm:pt>
    <dgm:pt modelId="{4F8A13EE-111E-4B76-9379-DAB3EAB1286D}">
      <dgm:prSet phldrT="[Text]" custT="1"/>
      <dgm:spPr>
        <a:solidFill>
          <a:srgbClr val="89222A"/>
        </a:solidFill>
      </dgm:spPr>
      <dgm:t>
        <a:bodyPr/>
        <a:lstStyle/>
        <a:p>
          <a:pPr algn="ctr"/>
          <a:r>
            <a:rPr lang="en-US" sz="2400" b="1" dirty="0">
              <a:solidFill>
                <a:schemeClr val="bg1"/>
              </a:solidFill>
              <a:latin typeface="+mn-lt"/>
            </a:rPr>
            <a:t>CORE</a:t>
          </a:r>
          <a:r>
            <a:rPr kumimoji="0" lang="en-US" sz="24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rPr>
            <a:t>® Principle Specialist:</a:t>
          </a:r>
          <a:endParaRPr lang="en-US" sz="2400" b="1" dirty="0">
            <a:solidFill>
              <a:schemeClr val="bg1"/>
            </a:solidFill>
            <a:latin typeface="+mn-lt"/>
          </a:endParaRPr>
        </a:p>
      </dgm:t>
    </dgm:pt>
    <dgm:pt modelId="{C4FD258E-9F21-426A-8FB8-8F8C38D6F64E}" type="parTrans" cxnId="{3FF51FEA-3217-41CA-A526-A746DC363B79}">
      <dgm:prSet/>
      <dgm:spPr/>
      <dgm:t>
        <a:bodyPr/>
        <a:lstStyle/>
        <a:p>
          <a:endParaRPr lang="en-US"/>
        </a:p>
      </dgm:t>
    </dgm:pt>
    <dgm:pt modelId="{5F4ADCBE-5E64-4C3A-8856-4E7E7C026CDF}" type="sibTrans" cxnId="{3FF51FEA-3217-41CA-A526-A746DC363B79}">
      <dgm:prSet/>
      <dgm:spPr/>
      <dgm:t>
        <a:bodyPr/>
        <a:lstStyle/>
        <a:p>
          <a:endParaRPr lang="en-US"/>
        </a:p>
      </dgm:t>
    </dgm:pt>
    <dgm:pt modelId="{A5BFDD43-AF31-4256-9A43-2C2D7BF7A5D5}">
      <dgm:prSet phldrT="[Text]" custT="1"/>
      <dgm:spPr>
        <a:solidFill>
          <a:srgbClr val="89222A"/>
        </a:solidFill>
      </dgm:spPr>
      <dgm:t>
        <a:bodyPr/>
        <a:lstStyle/>
        <a:p>
          <a:pPr algn="ctr"/>
          <a:r>
            <a:rPr lang="en-US" sz="2400" b="1" dirty="0">
              <a:solidFill>
                <a:schemeClr val="bg1"/>
              </a:solidFill>
              <a:latin typeface="+mn-lt"/>
            </a:rPr>
            <a:t>CORE</a:t>
          </a:r>
          <a:r>
            <a:rPr kumimoji="0" lang="en-US" sz="24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rPr>
            <a:t>® Practice Specialist:</a:t>
          </a:r>
          <a:endParaRPr lang="en-US" sz="2400" b="1" dirty="0">
            <a:solidFill>
              <a:schemeClr val="bg1"/>
            </a:solidFill>
            <a:latin typeface="+mn-lt"/>
          </a:endParaRPr>
        </a:p>
      </dgm:t>
    </dgm:pt>
    <dgm:pt modelId="{795D503C-AC93-4075-8303-3730157637CA}" type="parTrans" cxnId="{F1948CE6-6639-4C90-9F44-1EF6ED796408}">
      <dgm:prSet/>
      <dgm:spPr/>
      <dgm:t>
        <a:bodyPr/>
        <a:lstStyle/>
        <a:p>
          <a:endParaRPr lang="en-US"/>
        </a:p>
      </dgm:t>
    </dgm:pt>
    <dgm:pt modelId="{049ACB5B-1654-46DD-96BD-648CC81198AD}" type="sibTrans" cxnId="{F1948CE6-6639-4C90-9F44-1EF6ED796408}">
      <dgm:prSet/>
      <dgm:spPr/>
      <dgm:t>
        <a:bodyPr/>
        <a:lstStyle/>
        <a:p>
          <a:endParaRPr lang="en-US"/>
        </a:p>
      </dgm:t>
    </dgm:pt>
    <dgm:pt modelId="{6A170DE3-9FEF-4E25-B3D7-F185D587F7FE}">
      <dgm:prSet phldrT="[Text]" custT="1"/>
      <dgm:spPr>
        <a:solidFill>
          <a:srgbClr val="89222A"/>
        </a:solidFill>
      </dgm:spPr>
      <dgm:t>
        <a:bodyPr/>
        <a:lstStyle/>
        <a:p>
          <a:pPr algn="ctr"/>
          <a:r>
            <a:rPr lang="en-US" sz="2400" b="1" dirty="0">
              <a:solidFill>
                <a:schemeClr val="bg1"/>
              </a:solidFill>
              <a:latin typeface="+mn-lt"/>
            </a:rPr>
            <a:t>CORE</a:t>
          </a:r>
          <a:r>
            <a:rPr kumimoji="0" lang="en-US" sz="24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rPr>
            <a:t>® Vision Specialist:</a:t>
          </a:r>
          <a:endParaRPr lang="en-US" sz="2400" b="1" dirty="0">
            <a:solidFill>
              <a:schemeClr val="bg1"/>
            </a:solidFill>
            <a:latin typeface="+mn-lt"/>
          </a:endParaRPr>
        </a:p>
      </dgm:t>
    </dgm:pt>
    <dgm:pt modelId="{767FC507-16E8-4E00-A026-7901FDDBBCA0}" type="parTrans" cxnId="{2A3FC1D5-9188-40C1-A539-E9A67E4589F4}">
      <dgm:prSet/>
      <dgm:spPr/>
      <dgm:t>
        <a:bodyPr/>
        <a:lstStyle/>
        <a:p>
          <a:endParaRPr lang="en-US"/>
        </a:p>
      </dgm:t>
    </dgm:pt>
    <dgm:pt modelId="{6B89E364-4AF6-446C-AD34-233D2964EF9D}" type="sibTrans" cxnId="{2A3FC1D5-9188-40C1-A539-E9A67E4589F4}">
      <dgm:prSet/>
      <dgm:spPr/>
      <dgm:t>
        <a:bodyPr/>
        <a:lstStyle/>
        <a:p>
          <a:endParaRPr lang="en-US"/>
        </a:p>
      </dgm:t>
    </dgm:pt>
    <dgm:pt modelId="{7E64CB7E-CCF3-4355-A31A-9694C69C73C0}">
      <dgm:prSet phldrT="[Text]" custT="1"/>
      <dgm:spPr>
        <a:solidFill>
          <a:srgbClr val="89222A"/>
        </a:solidFill>
      </dgm:spPr>
      <dgm:t>
        <a:bodyPr/>
        <a:lstStyle/>
        <a:p>
          <a:pPr algn="ctr"/>
          <a:r>
            <a:rPr lang="en-US" sz="2400" b="1" dirty="0">
              <a:solidFill>
                <a:schemeClr val="bg1"/>
              </a:solidFill>
              <a:latin typeface="+mn-lt"/>
            </a:rPr>
            <a:t>CORE</a:t>
          </a:r>
          <a:r>
            <a:rPr kumimoji="0" lang="en-US" sz="24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rPr>
            <a:t>® Champion:</a:t>
          </a:r>
          <a:endParaRPr lang="en-US" sz="2400" b="1" dirty="0">
            <a:solidFill>
              <a:schemeClr val="bg1"/>
            </a:solidFill>
            <a:latin typeface="+mn-lt"/>
          </a:endParaRPr>
        </a:p>
      </dgm:t>
    </dgm:pt>
    <dgm:pt modelId="{0D30C563-0620-4AEF-BE14-7BAEB6505994}" type="parTrans" cxnId="{DABE4F90-CA44-4FE8-840A-329D9D41D299}">
      <dgm:prSet/>
      <dgm:spPr/>
      <dgm:t>
        <a:bodyPr/>
        <a:lstStyle/>
        <a:p>
          <a:endParaRPr lang="en-US"/>
        </a:p>
      </dgm:t>
    </dgm:pt>
    <dgm:pt modelId="{F1BEDFE6-647C-43ED-B397-AE172AC90329}" type="sibTrans" cxnId="{DABE4F90-CA44-4FE8-840A-329D9D41D299}">
      <dgm:prSet/>
      <dgm:spPr/>
      <dgm:t>
        <a:bodyPr/>
        <a:lstStyle/>
        <a:p>
          <a:endParaRPr lang="en-US"/>
        </a:p>
      </dgm:t>
    </dgm:pt>
    <dgm:pt modelId="{E4B8000A-9790-4238-ACE4-7CCEED6901D5}">
      <dgm:prSet phldrT="[Text]" custT="1"/>
      <dgm:spPr>
        <a:solidFill>
          <a:srgbClr val="6F6B52">
            <a:alpha val="90000"/>
          </a:srgbClr>
        </a:solidFill>
      </dgm:spPr>
      <dgm:t>
        <a:bodyPr/>
        <a:lstStyle/>
        <a:p>
          <a:pPr algn="l"/>
          <a:r>
            <a:rPr kumimoji="0" lang="en-US" sz="2400" b="0" i="0" u="none" strike="noStrike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rPr>
            <a:t>One 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rPr>
            <a:t>competency from each module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gm:t>
    </dgm:pt>
    <dgm:pt modelId="{2A596A33-8AB9-498B-918F-1DC7DBEDA0C5}" type="parTrans" cxnId="{CC9DED38-4428-4837-ABF2-402A806AF076}">
      <dgm:prSet/>
      <dgm:spPr/>
      <dgm:t>
        <a:bodyPr/>
        <a:lstStyle/>
        <a:p>
          <a:endParaRPr lang="en-US"/>
        </a:p>
      </dgm:t>
    </dgm:pt>
    <dgm:pt modelId="{EEFE517F-36D4-47F6-8F46-B5CBDD41074F}" type="sibTrans" cxnId="{CC9DED38-4428-4837-ABF2-402A806AF076}">
      <dgm:prSet/>
      <dgm:spPr/>
      <dgm:t>
        <a:bodyPr/>
        <a:lstStyle/>
        <a:p>
          <a:endParaRPr lang="en-US"/>
        </a:p>
      </dgm:t>
    </dgm:pt>
    <dgm:pt modelId="{F159A268-7D7E-4127-BC97-174C644BAC0C}">
      <dgm:prSet phldrT="[Text]" custT="1"/>
      <dgm:spPr>
        <a:solidFill>
          <a:srgbClr val="6F6B52">
            <a:alpha val="90000"/>
          </a:srgbClr>
        </a:solidFill>
      </dgm:spPr>
      <dgm:t>
        <a:bodyPr/>
        <a:lstStyle/>
        <a:p>
          <a:pPr algn="l"/>
          <a:r>
            <a:rPr kumimoji="0" lang="en-US" sz="2400" b="0" i="0" u="none" strike="noStrike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rPr>
            <a:t>All 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rPr>
            <a:t>competencies with the Principle module (2)</a:t>
          </a:r>
          <a:endParaRPr lang="en-US" sz="2400" dirty="0">
            <a:latin typeface="+mn-lt"/>
          </a:endParaRPr>
        </a:p>
      </dgm:t>
    </dgm:pt>
    <dgm:pt modelId="{17B5E22E-F710-4A27-AF51-C3C8D11A11EC}" type="parTrans" cxnId="{5933A97D-B585-4C44-BF51-48D84C11D82D}">
      <dgm:prSet/>
      <dgm:spPr/>
      <dgm:t>
        <a:bodyPr/>
        <a:lstStyle/>
        <a:p>
          <a:endParaRPr lang="en-US"/>
        </a:p>
      </dgm:t>
    </dgm:pt>
    <dgm:pt modelId="{CD1ECE4E-D08D-4420-B617-6740A0060077}" type="sibTrans" cxnId="{5933A97D-B585-4C44-BF51-48D84C11D82D}">
      <dgm:prSet/>
      <dgm:spPr/>
      <dgm:t>
        <a:bodyPr/>
        <a:lstStyle/>
        <a:p>
          <a:endParaRPr lang="en-US"/>
        </a:p>
      </dgm:t>
    </dgm:pt>
    <dgm:pt modelId="{01F4958E-7B8E-47B3-B05A-641BE87E5E03}">
      <dgm:prSet phldrT="[Text]" custT="1"/>
      <dgm:spPr>
        <a:solidFill>
          <a:srgbClr val="6F6B52">
            <a:alpha val="90000"/>
          </a:srgbClr>
        </a:solidFill>
      </dgm:spPr>
      <dgm:t>
        <a:bodyPr/>
        <a:lstStyle/>
        <a:p>
          <a:pPr algn="l"/>
          <a:r>
            <a:rPr kumimoji="0" lang="en-US" sz="2400" b="0" i="0" u="none" strike="noStrike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rPr>
            <a:t>All 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rPr>
            <a:t>competencies within the Practice module (8)</a:t>
          </a:r>
          <a:endParaRPr lang="en-US" sz="2400" dirty="0">
            <a:latin typeface="+mn-lt"/>
          </a:endParaRPr>
        </a:p>
      </dgm:t>
    </dgm:pt>
    <dgm:pt modelId="{DF19922F-4066-4EF2-9FAA-88C4F9A9F25D}" type="parTrans" cxnId="{17BC22B5-AE5F-4236-8807-4B81411A7D02}">
      <dgm:prSet/>
      <dgm:spPr/>
      <dgm:t>
        <a:bodyPr/>
        <a:lstStyle/>
        <a:p>
          <a:endParaRPr lang="en-US"/>
        </a:p>
      </dgm:t>
    </dgm:pt>
    <dgm:pt modelId="{3BD61721-2AD2-4C30-BE6F-F8C803BE68DF}" type="sibTrans" cxnId="{17BC22B5-AE5F-4236-8807-4B81411A7D02}">
      <dgm:prSet/>
      <dgm:spPr/>
      <dgm:t>
        <a:bodyPr/>
        <a:lstStyle/>
        <a:p>
          <a:endParaRPr lang="en-US"/>
        </a:p>
      </dgm:t>
    </dgm:pt>
    <dgm:pt modelId="{5DE5100C-14D2-46F1-93CA-769857B5949A}">
      <dgm:prSet phldrT="[Text]" custT="1"/>
      <dgm:spPr>
        <a:solidFill>
          <a:srgbClr val="6F6B52">
            <a:alpha val="90000"/>
          </a:srgbClr>
        </a:solidFill>
      </dgm:spPr>
      <dgm:t>
        <a:bodyPr/>
        <a:lstStyle/>
        <a:p>
          <a:pPr algn="l"/>
          <a:r>
            <a:rPr kumimoji="0" lang="en-US" sz="2400" b="0" i="0" u="none" strike="noStrike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rPr>
            <a:t>All 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rPr>
            <a:t>competencies within the Vision module (3)</a:t>
          </a:r>
          <a:endParaRPr lang="en-US" sz="2400" dirty="0">
            <a:latin typeface="+mn-lt"/>
          </a:endParaRPr>
        </a:p>
      </dgm:t>
    </dgm:pt>
    <dgm:pt modelId="{87B1532C-243C-49BD-B6B3-9A807294BE3B}" type="parTrans" cxnId="{9CB975FF-A76C-4A6F-8AFA-6C0994F07B68}">
      <dgm:prSet/>
      <dgm:spPr/>
      <dgm:t>
        <a:bodyPr/>
        <a:lstStyle/>
        <a:p>
          <a:endParaRPr lang="en-US"/>
        </a:p>
      </dgm:t>
    </dgm:pt>
    <dgm:pt modelId="{07F6E976-02FE-40F4-9778-661B5EF5A62A}" type="sibTrans" cxnId="{9CB975FF-A76C-4A6F-8AFA-6C0994F07B68}">
      <dgm:prSet/>
      <dgm:spPr/>
      <dgm:t>
        <a:bodyPr/>
        <a:lstStyle/>
        <a:p>
          <a:endParaRPr lang="en-US"/>
        </a:p>
      </dgm:t>
    </dgm:pt>
    <dgm:pt modelId="{37CD4D67-9029-497E-ABF8-36964100FB88}">
      <dgm:prSet phldrT="[Text]" custT="1"/>
      <dgm:spPr>
        <a:solidFill>
          <a:srgbClr val="6F6B52">
            <a:alpha val="90000"/>
          </a:srgbClr>
        </a:solidFill>
      </dgm:spPr>
      <dgm:t>
        <a:bodyPr/>
        <a:lstStyle/>
        <a:p>
          <a:pPr algn="l"/>
          <a:r>
            <a:rPr kumimoji="0" lang="en-US" sz="2400" b="0" i="0" u="none" strike="noStrike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rPr>
            <a:t>All 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rPr>
            <a:t>thirteen competencies of the </a:t>
          </a:r>
          <a:r>
            <a: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CORE</a:t>
          </a:r>
          <a:r>
            <a: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rPr>
            <a:t>® </a:t>
          </a:r>
          <a:endParaRPr lang="en-US" sz="2400" dirty="0">
            <a:latin typeface="+mn-lt"/>
          </a:endParaRPr>
        </a:p>
      </dgm:t>
    </dgm:pt>
    <dgm:pt modelId="{50316F4E-608B-48A6-A3A2-AC81742AE36E}" type="parTrans" cxnId="{E667BE8E-9CDA-45B3-AA90-09218EBA38A8}">
      <dgm:prSet/>
      <dgm:spPr/>
      <dgm:t>
        <a:bodyPr/>
        <a:lstStyle/>
        <a:p>
          <a:endParaRPr lang="en-US"/>
        </a:p>
      </dgm:t>
    </dgm:pt>
    <dgm:pt modelId="{C480030E-F940-4830-8571-D8523ED90A3B}" type="sibTrans" cxnId="{E667BE8E-9CDA-45B3-AA90-09218EBA38A8}">
      <dgm:prSet/>
      <dgm:spPr/>
      <dgm:t>
        <a:bodyPr/>
        <a:lstStyle/>
        <a:p>
          <a:endParaRPr lang="en-US"/>
        </a:p>
      </dgm:t>
    </dgm:pt>
    <dgm:pt modelId="{70569FF6-35B6-4BD4-BCC6-E20487B47F66}" type="pres">
      <dgm:prSet presAssocID="{76AE9D4F-B5A9-4971-A380-881E0207A80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91992F-4FAC-40AF-B571-AB7BC5E63B3D}" type="pres">
      <dgm:prSet presAssocID="{EEB0B4EF-851E-4FF8-B451-55C4D5F16362}" presName="horFlow" presStyleCnt="0"/>
      <dgm:spPr/>
    </dgm:pt>
    <dgm:pt modelId="{28B9B47A-004E-44F0-B1C2-F27E6796DAF4}" type="pres">
      <dgm:prSet presAssocID="{EEB0B4EF-851E-4FF8-B451-55C4D5F16362}" presName="bigChev" presStyleLbl="node1" presStyleIdx="0" presStyleCnt="5" custScaleX="192593"/>
      <dgm:spPr/>
      <dgm:t>
        <a:bodyPr/>
        <a:lstStyle/>
        <a:p>
          <a:endParaRPr lang="en-US"/>
        </a:p>
      </dgm:t>
    </dgm:pt>
    <dgm:pt modelId="{582694B1-7B3D-4337-A871-DC56FA03AC4A}" type="pres">
      <dgm:prSet presAssocID="{2A596A33-8AB9-498B-918F-1DC7DBEDA0C5}" presName="parTrans" presStyleCnt="0"/>
      <dgm:spPr/>
    </dgm:pt>
    <dgm:pt modelId="{415386F8-A628-4EB3-BDD7-A179C5422A44}" type="pres">
      <dgm:prSet presAssocID="{E4B8000A-9790-4238-ACE4-7CCEED6901D5}" presName="node" presStyleLbl="alignAccFollowNode1" presStyleIdx="0" presStyleCnt="5" custScaleX="354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E3B41-B0BA-4C4D-8FC6-3AF21DE715CF}" type="pres">
      <dgm:prSet presAssocID="{EEB0B4EF-851E-4FF8-B451-55C4D5F16362}" presName="vSp" presStyleCnt="0"/>
      <dgm:spPr/>
    </dgm:pt>
    <dgm:pt modelId="{4C88019A-B858-4926-A444-7C6F1545E3DB}" type="pres">
      <dgm:prSet presAssocID="{4F8A13EE-111E-4B76-9379-DAB3EAB1286D}" presName="horFlow" presStyleCnt="0"/>
      <dgm:spPr/>
    </dgm:pt>
    <dgm:pt modelId="{FB47D836-A81B-4B40-B94F-550E745FA74E}" type="pres">
      <dgm:prSet presAssocID="{4F8A13EE-111E-4B76-9379-DAB3EAB1286D}" presName="bigChev" presStyleLbl="node1" presStyleIdx="1" presStyleCnt="5" custScaleX="192593"/>
      <dgm:spPr/>
      <dgm:t>
        <a:bodyPr/>
        <a:lstStyle/>
        <a:p>
          <a:endParaRPr lang="en-US"/>
        </a:p>
      </dgm:t>
    </dgm:pt>
    <dgm:pt modelId="{8D4296D1-1413-48DE-B1A4-63B5A593D596}" type="pres">
      <dgm:prSet presAssocID="{17B5E22E-F710-4A27-AF51-C3C8D11A11EC}" presName="parTrans" presStyleCnt="0"/>
      <dgm:spPr/>
    </dgm:pt>
    <dgm:pt modelId="{75CD3477-E7A2-4400-A91D-4E2F0A2EF578}" type="pres">
      <dgm:prSet presAssocID="{F159A268-7D7E-4127-BC97-174C644BAC0C}" presName="node" presStyleLbl="alignAccFollowNode1" presStyleIdx="1" presStyleCnt="5" custScaleX="354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00EA1-10BB-4805-A375-13A627EAE803}" type="pres">
      <dgm:prSet presAssocID="{4F8A13EE-111E-4B76-9379-DAB3EAB1286D}" presName="vSp" presStyleCnt="0"/>
      <dgm:spPr/>
    </dgm:pt>
    <dgm:pt modelId="{FA42844D-4189-49DA-AD11-1CF2C8AB38D7}" type="pres">
      <dgm:prSet presAssocID="{A5BFDD43-AF31-4256-9A43-2C2D7BF7A5D5}" presName="horFlow" presStyleCnt="0"/>
      <dgm:spPr/>
    </dgm:pt>
    <dgm:pt modelId="{6E9F6FA3-47F1-4D31-9ED8-2C822528CB93}" type="pres">
      <dgm:prSet presAssocID="{A5BFDD43-AF31-4256-9A43-2C2D7BF7A5D5}" presName="bigChev" presStyleLbl="node1" presStyleIdx="2" presStyleCnt="5" custScaleX="192593"/>
      <dgm:spPr/>
      <dgm:t>
        <a:bodyPr/>
        <a:lstStyle/>
        <a:p>
          <a:endParaRPr lang="en-US"/>
        </a:p>
      </dgm:t>
    </dgm:pt>
    <dgm:pt modelId="{A901E9C7-8B68-4E9E-9B4C-551D4B272F9D}" type="pres">
      <dgm:prSet presAssocID="{DF19922F-4066-4EF2-9FAA-88C4F9A9F25D}" presName="parTrans" presStyleCnt="0"/>
      <dgm:spPr/>
    </dgm:pt>
    <dgm:pt modelId="{F1409854-8C00-4C12-B633-80A4D33DBFFF}" type="pres">
      <dgm:prSet presAssocID="{01F4958E-7B8E-47B3-B05A-641BE87E5E03}" presName="node" presStyleLbl="alignAccFollowNode1" presStyleIdx="2" presStyleCnt="5" custScaleX="354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B1DCA-03E0-4B9B-A271-6DC42CFF6F7D}" type="pres">
      <dgm:prSet presAssocID="{A5BFDD43-AF31-4256-9A43-2C2D7BF7A5D5}" presName="vSp" presStyleCnt="0"/>
      <dgm:spPr/>
    </dgm:pt>
    <dgm:pt modelId="{333F2AAE-B6FA-4F00-9C7D-D439E22CD437}" type="pres">
      <dgm:prSet presAssocID="{6A170DE3-9FEF-4E25-B3D7-F185D587F7FE}" presName="horFlow" presStyleCnt="0"/>
      <dgm:spPr/>
    </dgm:pt>
    <dgm:pt modelId="{098ED502-6B42-4E7E-B5AB-09EE5283072D}" type="pres">
      <dgm:prSet presAssocID="{6A170DE3-9FEF-4E25-B3D7-F185D587F7FE}" presName="bigChev" presStyleLbl="node1" presStyleIdx="3" presStyleCnt="5" custScaleX="192593"/>
      <dgm:spPr/>
      <dgm:t>
        <a:bodyPr/>
        <a:lstStyle/>
        <a:p>
          <a:endParaRPr lang="en-US"/>
        </a:p>
      </dgm:t>
    </dgm:pt>
    <dgm:pt modelId="{EAD48D06-09ED-49CF-B855-4E2A6CAFFB86}" type="pres">
      <dgm:prSet presAssocID="{87B1532C-243C-49BD-B6B3-9A807294BE3B}" presName="parTrans" presStyleCnt="0"/>
      <dgm:spPr/>
    </dgm:pt>
    <dgm:pt modelId="{054A1F7C-7953-4527-A812-A2588193C93D}" type="pres">
      <dgm:prSet presAssocID="{5DE5100C-14D2-46F1-93CA-769857B5949A}" presName="node" presStyleLbl="alignAccFollowNode1" presStyleIdx="3" presStyleCnt="5" custScaleX="354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C31A0-8E6B-4E68-9014-A5D98FFE7A3B}" type="pres">
      <dgm:prSet presAssocID="{6A170DE3-9FEF-4E25-B3D7-F185D587F7FE}" presName="vSp" presStyleCnt="0"/>
      <dgm:spPr/>
    </dgm:pt>
    <dgm:pt modelId="{AD322E7D-CC9C-4521-81D3-F14053A01659}" type="pres">
      <dgm:prSet presAssocID="{7E64CB7E-CCF3-4355-A31A-9694C69C73C0}" presName="horFlow" presStyleCnt="0"/>
      <dgm:spPr/>
    </dgm:pt>
    <dgm:pt modelId="{1F1D8F3F-7B79-4FCC-B771-4E94A4780321}" type="pres">
      <dgm:prSet presAssocID="{7E64CB7E-CCF3-4355-A31A-9694C69C73C0}" presName="bigChev" presStyleLbl="node1" presStyleIdx="4" presStyleCnt="5" custScaleX="192593"/>
      <dgm:spPr/>
      <dgm:t>
        <a:bodyPr/>
        <a:lstStyle/>
        <a:p>
          <a:endParaRPr lang="en-US"/>
        </a:p>
      </dgm:t>
    </dgm:pt>
    <dgm:pt modelId="{CC9C6CF0-7B4F-46EF-A7BA-A8B08C0D6082}" type="pres">
      <dgm:prSet presAssocID="{50316F4E-608B-48A6-A3A2-AC81742AE36E}" presName="parTrans" presStyleCnt="0"/>
      <dgm:spPr/>
    </dgm:pt>
    <dgm:pt modelId="{6B669BE3-EB48-4D1E-A053-1A88189DDF2F}" type="pres">
      <dgm:prSet presAssocID="{37CD4D67-9029-497E-ABF8-36964100FB88}" presName="node" presStyleLbl="alignAccFollowNode1" presStyleIdx="4" presStyleCnt="5" custScaleX="354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D49EAE-AF39-4D3E-92EF-148A0219016C}" type="presOf" srcId="{37CD4D67-9029-497E-ABF8-36964100FB88}" destId="{6B669BE3-EB48-4D1E-A053-1A88189DDF2F}" srcOrd="0" destOrd="0" presId="urn:microsoft.com/office/officeart/2005/8/layout/lProcess3"/>
    <dgm:cxn modelId="{9CB975FF-A76C-4A6F-8AFA-6C0994F07B68}" srcId="{6A170DE3-9FEF-4E25-B3D7-F185D587F7FE}" destId="{5DE5100C-14D2-46F1-93CA-769857B5949A}" srcOrd="0" destOrd="0" parTransId="{87B1532C-243C-49BD-B6B3-9A807294BE3B}" sibTransId="{07F6E976-02FE-40F4-9778-661B5EF5A62A}"/>
    <dgm:cxn modelId="{AFF2484B-11CB-4E80-9CA4-4905779025E6}" type="presOf" srcId="{EEB0B4EF-851E-4FF8-B451-55C4D5F16362}" destId="{28B9B47A-004E-44F0-B1C2-F27E6796DAF4}" srcOrd="0" destOrd="0" presId="urn:microsoft.com/office/officeart/2005/8/layout/lProcess3"/>
    <dgm:cxn modelId="{36A6D5E6-DE74-4384-801B-59EF5F74C30E}" type="presOf" srcId="{01F4958E-7B8E-47B3-B05A-641BE87E5E03}" destId="{F1409854-8C00-4C12-B633-80A4D33DBFFF}" srcOrd="0" destOrd="0" presId="urn:microsoft.com/office/officeart/2005/8/layout/lProcess3"/>
    <dgm:cxn modelId="{1E1A515D-0388-4A1D-B5AA-4FE28807C6A3}" type="presOf" srcId="{7E64CB7E-CCF3-4355-A31A-9694C69C73C0}" destId="{1F1D8F3F-7B79-4FCC-B771-4E94A4780321}" srcOrd="0" destOrd="0" presId="urn:microsoft.com/office/officeart/2005/8/layout/lProcess3"/>
    <dgm:cxn modelId="{BB3D6879-CF4B-4A14-8177-EC425D274501}" srcId="{76AE9D4F-B5A9-4971-A380-881E0207A80B}" destId="{EEB0B4EF-851E-4FF8-B451-55C4D5F16362}" srcOrd="0" destOrd="0" parTransId="{EA690C1A-890E-427A-8F04-C93C256C5CF0}" sibTransId="{34CFB538-ADA1-4960-8267-9F9E3176F09E}"/>
    <dgm:cxn modelId="{F1948CE6-6639-4C90-9F44-1EF6ED796408}" srcId="{76AE9D4F-B5A9-4971-A380-881E0207A80B}" destId="{A5BFDD43-AF31-4256-9A43-2C2D7BF7A5D5}" srcOrd="2" destOrd="0" parTransId="{795D503C-AC93-4075-8303-3730157637CA}" sibTransId="{049ACB5B-1654-46DD-96BD-648CC81198AD}"/>
    <dgm:cxn modelId="{C15401BA-856A-4D4C-8A0B-CFFE2E9AA7C0}" type="presOf" srcId="{A5BFDD43-AF31-4256-9A43-2C2D7BF7A5D5}" destId="{6E9F6FA3-47F1-4D31-9ED8-2C822528CB93}" srcOrd="0" destOrd="0" presId="urn:microsoft.com/office/officeart/2005/8/layout/lProcess3"/>
    <dgm:cxn modelId="{5BC9A24B-F128-4491-978F-EEAD69958D06}" type="presOf" srcId="{5DE5100C-14D2-46F1-93CA-769857B5949A}" destId="{054A1F7C-7953-4527-A812-A2588193C93D}" srcOrd="0" destOrd="0" presId="urn:microsoft.com/office/officeart/2005/8/layout/lProcess3"/>
    <dgm:cxn modelId="{676186F2-DB02-4E28-9C55-F15E33060B4F}" type="presOf" srcId="{E4B8000A-9790-4238-ACE4-7CCEED6901D5}" destId="{415386F8-A628-4EB3-BDD7-A179C5422A44}" srcOrd="0" destOrd="0" presId="urn:microsoft.com/office/officeart/2005/8/layout/lProcess3"/>
    <dgm:cxn modelId="{E667BE8E-9CDA-45B3-AA90-09218EBA38A8}" srcId="{7E64CB7E-CCF3-4355-A31A-9694C69C73C0}" destId="{37CD4D67-9029-497E-ABF8-36964100FB88}" srcOrd="0" destOrd="0" parTransId="{50316F4E-608B-48A6-A3A2-AC81742AE36E}" sibTransId="{C480030E-F940-4830-8571-D8523ED90A3B}"/>
    <dgm:cxn modelId="{DABE4F90-CA44-4FE8-840A-329D9D41D299}" srcId="{76AE9D4F-B5A9-4971-A380-881E0207A80B}" destId="{7E64CB7E-CCF3-4355-A31A-9694C69C73C0}" srcOrd="4" destOrd="0" parTransId="{0D30C563-0620-4AEF-BE14-7BAEB6505994}" sibTransId="{F1BEDFE6-647C-43ED-B397-AE172AC90329}"/>
    <dgm:cxn modelId="{F4AF7ED5-68EA-4202-9AD3-B4E066C0DC58}" type="presOf" srcId="{F159A268-7D7E-4127-BC97-174C644BAC0C}" destId="{75CD3477-E7A2-4400-A91D-4E2F0A2EF578}" srcOrd="0" destOrd="0" presId="urn:microsoft.com/office/officeart/2005/8/layout/lProcess3"/>
    <dgm:cxn modelId="{39E0C219-4D27-404D-9F80-BFA5E167AC1B}" type="presOf" srcId="{4F8A13EE-111E-4B76-9379-DAB3EAB1286D}" destId="{FB47D836-A81B-4B40-B94F-550E745FA74E}" srcOrd="0" destOrd="0" presId="urn:microsoft.com/office/officeart/2005/8/layout/lProcess3"/>
    <dgm:cxn modelId="{17BC22B5-AE5F-4236-8807-4B81411A7D02}" srcId="{A5BFDD43-AF31-4256-9A43-2C2D7BF7A5D5}" destId="{01F4958E-7B8E-47B3-B05A-641BE87E5E03}" srcOrd="0" destOrd="0" parTransId="{DF19922F-4066-4EF2-9FAA-88C4F9A9F25D}" sibTransId="{3BD61721-2AD2-4C30-BE6F-F8C803BE68DF}"/>
    <dgm:cxn modelId="{5933A97D-B585-4C44-BF51-48D84C11D82D}" srcId="{4F8A13EE-111E-4B76-9379-DAB3EAB1286D}" destId="{F159A268-7D7E-4127-BC97-174C644BAC0C}" srcOrd="0" destOrd="0" parTransId="{17B5E22E-F710-4A27-AF51-C3C8D11A11EC}" sibTransId="{CD1ECE4E-D08D-4420-B617-6740A0060077}"/>
    <dgm:cxn modelId="{2A3FC1D5-9188-40C1-A539-E9A67E4589F4}" srcId="{76AE9D4F-B5A9-4971-A380-881E0207A80B}" destId="{6A170DE3-9FEF-4E25-B3D7-F185D587F7FE}" srcOrd="3" destOrd="0" parTransId="{767FC507-16E8-4E00-A026-7901FDDBBCA0}" sibTransId="{6B89E364-4AF6-446C-AD34-233D2964EF9D}"/>
    <dgm:cxn modelId="{3FF51FEA-3217-41CA-A526-A746DC363B79}" srcId="{76AE9D4F-B5A9-4971-A380-881E0207A80B}" destId="{4F8A13EE-111E-4B76-9379-DAB3EAB1286D}" srcOrd="1" destOrd="0" parTransId="{C4FD258E-9F21-426A-8FB8-8F8C38D6F64E}" sibTransId="{5F4ADCBE-5E64-4C3A-8856-4E7E7C026CDF}"/>
    <dgm:cxn modelId="{9D5B81DF-349B-4CC2-9254-A15F784FFE04}" type="presOf" srcId="{6A170DE3-9FEF-4E25-B3D7-F185D587F7FE}" destId="{098ED502-6B42-4E7E-B5AB-09EE5283072D}" srcOrd="0" destOrd="0" presId="urn:microsoft.com/office/officeart/2005/8/layout/lProcess3"/>
    <dgm:cxn modelId="{598E8001-DC80-4119-AB72-E4D502C2267A}" type="presOf" srcId="{76AE9D4F-B5A9-4971-A380-881E0207A80B}" destId="{70569FF6-35B6-4BD4-BCC6-E20487B47F66}" srcOrd="0" destOrd="0" presId="urn:microsoft.com/office/officeart/2005/8/layout/lProcess3"/>
    <dgm:cxn modelId="{CC9DED38-4428-4837-ABF2-402A806AF076}" srcId="{EEB0B4EF-851E-4FF8-B451-55C4D5F16362}" destId="{E4B8000A-9790-4238-ACE4-7CCEED6901D5}" srcOrd="0" destOrd="0" parTransId="{2A596A33-8AB9-498B-918F-1DC7DBEDA0C5}" sibTransId="{EEFE517F-36D4-47F6-8F46-B5CBDD41074F}"/>
    <dgm:cxn modelId="{45FEBF18-8239-4EA1-B0E2-95D3B16B75D3}" type="presParOf" srcId="{70569FF6-35B6-4BD4-BCC6-E20487B47F66}" destId="{AE91992F-4FAC-40AF-B571-AB7BC5E63B3D}" srcOrd="0" destOrd="0" presId="urn:microsoft.com/office/officeart/2005/8/layout/lProcess3"/>
    <dgm:cxn modelId="{75B4B66D-5DB9-46D0-9135-57055FDFA733}" type="presParOf" srcId="{AE91992F-4FAC-40AF-B571-AB7BC5E63B3D}" destId="{28B9B47A-004E-44F0-B1C2-F27E6796DAF4}" srcOrd="0" destOrd="0" presId="urn:microsoft.com/office/officeart/2005/8/layout/lProcess3"/>
    <dgm:cxn modelId="{81B34CD5-A4D3-4EEC-B1A1-3FF5198351FB}" type="presParOf" srcId="{AE91992F-4FAC-40AF-B571-AB7BC5E63B3D}" destId="{582694B1-7B3D-4337-A871-DC56FA03AC4A}" srcOrd="1" destOrd="0" presId="urn:microsoft.com/office/officeart/2005/8/layout/lProcess3"/>
    <dgm:cxn modelId="{CE8DDB14-F919-450E-8E6F-9C77EA87F478}" type="presParOf" srcId="{AE91992F-4FAC-40AF-B571-AB7BC5E63B3D}" destId="{415386F8-A628-4EB3-BDD7-A179C5422A44}" srcOrd="2" destOrd="0" presId="urn:microsoft.com/office/officeart/2005/8/layout/lProcess3"/>
    <dgm:cxn modelId="{FA655644-D342-4BB0-9C0E-DCCF51A86B75}" type="presParOf" srcId="{70569FF6-35B6-4BD4-BCC6-E20487B47F66}" destId="{425E3B41-B0BA-4C4D-8FC6-3AF21DE715CF}" srcOrd="1" destOrd="0" presId="urn:microsoft.com/office/officeart/2005/8/layout/lProcess3"/>
    <dgm:cxn modelId="{CB1BE883-BACE-4E95-BE07-998DACE2FB08}" type="presParOf" srcId="{70569FF6-35B6-4BD4-BCC6-E20487B47F66}" destId="{4C88019A-B858-4926-A444-7C6F1545E3DB}" srcOrd="2" destOrd="0" presId="urn:microsoft.com/office/officeart/2005/8/layout/lProcess3"/>
    <dgm:cxn modelId="{50DEF26D-70CC-4CCF-9BE9-005D178EA15C}" type="presParOf" srcId="{4C88019A-B858-4926-A444-7C6F1545E3DB}" destId="{FB47D836-A81B-4B40-B94F-550E745FA74E}" srcOrd="0" destOrd="0" presId="urn:microsoft.com/office/officeart/2005/8/layout/lProcess3"/>
    <dgm:cxn modelId="{383FD268-70D2-47B4-AC60-F92C3946048C}" type="presParOf" srcId="{4C88019A-B858-4926-A444-7C6F1545E3DB}" destId="{8D4296D1-1413-48DE-B1A4-63B5A593D596}" srcOrd="1" destOrd="0" presId="urn:microsoft.com/office/officeart/2005/8/layout/lProcess3"/>
    <dgm:cxn modelId="{E462D744-E696-4095-AB4A-45970CBC6FDD}" type="presParOf" srcId="{4C88019A-B858-4926-A444-7C6F1545E3DB}" destId="{75CD3477-E7A2-4400-A91D-4E2F0A2EF578}" srcOrd="2" destOrd="0" presId="urn:microsoft.com/office/officeart/2005/8/layout/lProcess3"/>
    <dgm:cxn modelId="{64132B62-F47A-47E4-ADF7-37E612DD381B}" type="presParOf" srcId="{70569FF6-35B6-4BD4-BCC6-E20487B47F66}" destId="{64200EA1-10BB-4805-A375-13A627EAE803}" srcOrd="3" destOrd="0" presId="urn:microsoft.com/office/officeart/2005/8/layout/lProcess3"/>
    <dgm:cxn modelId="{A085A317-6C8D-4250-986B-551AA9814E01}" type="presParOf" srcId="{70569FF6-35B6-4BD4-BCC6-E20487B47F66}" destId="{FA42844D-4189-49DA-AD11-1CF2C8AB38D7}" srcOrd="4" destOrd="0" presId="urn:microsoft.com/office/officeart/2005/8/layout/lProcess3"/>
    <dgm:cxn modelId="{742674C2-AF3E-461A-9A51-5EBA0D8052E4}" type="presParOf" srcId="{FA42844D-4189-49DA-AD11-1CF2C8AB38D7}" destId="{6E9F6FA3-47F1-4D31-9ED8-2C822528CB93}" srcOrd="0" destOrd="0" presId="urn:microsoft.com/office/officeart/2005/8/layout/lProcess3"/>
    <dgm:cxn modelId="{17046CF0-715F-49AF-9326-09459F112D1C}" type="presParOf" srcId="{FA42844D-4189-49DA-AD11-1CF2C8AB38D7}" destId="{A901E9C7-8B68-4E9E-9B4C-551D4B272F9D}" srcOrd="1" destOrd="0" presId="urn:microsoft.com/office/officeart/2005/8/layout/lProcess3"/>
    <dgm:cxn modelId="{F01E67D3-6200-41FF-B4A7-068521E89DA3}" type="presParOf" srcId="{FA42844D-4189-49DA-AD11-1CF2C8AB38D7}" destId="{F1409854-8C00-4C12-B633-80A4D33DBFFF}" srcOrd="2" destOrd="0" presId="urn:microsoft.com/office/officeart/2005/8/layout/lProcess3"/>
    <dgm:cxn modelId="{15CE6624-327D-4FEB-9142-CD8CB8CB11F3}" type="presParOf" srcId="{70569FF6-35B6-4BD4-BCC6-E20487B47F66}" destId="{932B1DCA-03E0-4B9B-A271-6DC42CFF6F7D}" srcOrd="5" destOrd="0" presId="urn:microsoft.com/office/officeart/2005/8/layout/lProcess3"/>
    <dgm:cxn modelId="{895B622A-C1C1-4D7C-8D75-55AE8DDC836A}" type="presParOf" srcId="{70569FF6-35B6-4BD4-BCC6-E20487B47F66}" destId="{333F2AAE-B6FA-4F00-9C7D-D439E22CD437}" srcOrd="6" destOrd="0" presId="urn:microsoft.com/office/officeart/2005/8/layout/lProcess3"/>
    <dgm:cxn modelId="{A0D53ADB-9560-464B-A74B-6C98038477F1}" type="presParOf" srcId="{333F2AAE-B6FA-4F00-9C7D-D439E22CD437}" destId="{098ED502-6B42-4E7E-B5AB-09EE5283072D}" srcOrd="0" destOrd="0" presId="urn:microsoft.com/office/officeart/2005/8/layout/lProcess3"/>
    <dgm:cxn modelId="{70914ED5-03E7-4593-BE2E-1DF6C12564AE}" type="presParOf" srcId="{333F2AAE-B6FA-4F00-9C7D-D439E22CD437}" destId="{EAD48D06-09ED-49CF-B855-4E2A6CAFFB86}" srcOrd="1" destOrd="0" presId="urn:microsoft.com/office/officeart/2005/8/layout/lProcess3"/>
    <dgm:cxn modelId="{A259E3B7-89CC-472C-AF86-81D177293402}" type="presParOf" srcId="{333F2AAE-B6FA-4F00-9C7D-D439E22CD437}" destId="{054A1F7C-7953-4527-A812-A2588193C93D}" srcOrd="2" destOrd="0" presId="urn:microsoft.com/office/officeart/2005/8/layout/lProcess3"/>
    <dgm:cxn modelId="{69BF0D23-F34D-45B4-9E21-EAC9E1F7B728}" type="presParOf" srcId="{70569FF6-35B6-4BD4-BCC6-E20487B47F66}" destId="{C03C31A0-8E6B-4E68-9014-A5D98FFE7A3B}" srcOrd="7" destOrd="0" presId="urn:microsoft.com/office/officeart/2005/8/layout/lProcess3"/>
    <dgm:cxn modelId="{3B0C0401-9F45-40E5-B80B-0DB9E5E4983D}" type="presParOf" srcId="{70569FF6-35B6-4BD4-BCC6-E20487B47F66}" destId="{AD322E7D-CC9C-4521-81D3-F14053A01659}" srcOrd="8" destOrd="0" presId="urn:microsoft.com/office/officeart/2005/8/layout/lProcess3"/>
    <dgm:cxn modelId="{8588A2A0-3F52-4A43-AFC6-246723A42F9A}" type="presParOf" srcId="{AD322E7D-CC9C-4521-81D3-F14053A01659}" destId="{1F1D8F3F-7B79-4FCC-B771-4E94A4780321}" srcOrd="0" destOrd="0" presId="urn:microsoft.com/office/officeart/2005/8/layout/lProcess3"/>
    <dgm:cxn modelId="{603734E0-DD32-4D91-AC25-4027D9108E4F}" type="presParOf" srcId="{AD322E7D-CC9C-4521-81D3-F14053A01659}" destId="{CC9C6CF0-7B4F-46EF-A7BA-A8B08C0D6082}" srcOrd="1" destOrd="0" presId="urn:microsoft.com/office/officeart/2005/8/layout/lProcess3"/>
    <dgm:cxn modelId="{8197ECE0-4CC4-42FF-B2C1-E4B32E132803}" type="presParOf" srcId="{AD322E7D-CC9C-4521-81D3-F14053A01659}" destId="{6B669BE3-EB48-4D1E-A053-1A88189DDF2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489057-D6BC-48F1-AB80-C82893C1E63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697B1B-7361-4CE9-9438-8A317980478A}">
      <dgm:prSet phldrT="[Text]"/>
      <dgm:spPr/>
      <dgm:t>
        <a:bodyPr/>
        <a:lstStyle/>
        <a:p>
          <a:r>
            <a:rPr lang="en-US" dirty="0"/>
            <a:t>Participant will complete the Short Article and Application Form and submit to NACM@nacmnet.org</a:t>
          </a:r>
        </a:p>
      </dgm:t>
    </dgm:pt>
    <dgm:pt modelId="{30D436CC-84E6-46A2-9449-9278579608FF}" type="parTrans" cxnId="{4FAA9BB3-4783-4C68-9073-33749A9BA1DE}">
      <dgm:prSet/>
      <dgm:spPr/>
      <dgm:t>
        <a:bodyPr/>
        <a:lstStyle/>
        <a:p>
          <a:endParaRPr lang="en-US"/>
        </a:p>
      </dgm:t>
    </dgm:pt>
    <dgm:pt modelId="{B22BB67B-0345-4AEA-A01D-7C759D716864}" type="sibTrans" cxnId="{4FAA9BB3-4783-4C68-9073-33749A9BA1DE}">
      <dgm:prSet/>
      <dgm:spPr/>
      <dgm:t>
        <a:bodyPr/>
        <a:lstStyle/>
        <a:p>
          <a:endParaRPr lang="en-US"/>
        </a:p>
      </dgm:t>
    </dgm:pt>
    <dgm:pt modelId="{90B031B2-7F46-4FD3-B200-9E5453C68D5F}">
      <dgm:prSet phldrT="[Text]"/>
      <dgm:spPr>
        <a:solidFill>
          <a:srgbClr val="BE972C"/>
        </a:solidFill>
      </dgm:spPr>
      <dgm:t>
        <a:bodyPr/>
        <a:lstStyle/>
        <a:p>
          <a:r>
            <a:rPr lang="en-US" dirty="0"/>
            <a:t>Review/Award</a:t>
          </a:r>
        </a:p>
      </dgm:t>
    </dgm:pt>
    <dgm:pt modelId="{F2850DFD-2735-4969-9970-7E26006D6B33}" type="parTrans" cxnId="{F829F041-5480-4606-89FA-A9BDFF15CE5A}">
      <dgm:prSet/>
      <dgm:spPr/>
      <dgm:t>
        <a:bodyPr/>
        <a:lstStyle/>
        <a:p>
          <a:endParaRPr lang="en-US"/>
        </a:p>
      </dgm:t>
    </dgm:pt>
    <dgm:pt modelId="{7153227D-46AD-4984-957B-09C781D3F302}" type="sibTrans" cxnId="{F829F041-5480-4606-89FA-A9BDFF15CE5A}">
      <dgm:prSet/>
      <dgm:spPr/>
      <dgm:t>
        <a:bodyPr/>
        <a:lstStyle/>
        <a:p>
          <a:endParaRPr lang="en-US"/>
        </a:p>
      </dgm:t>
    </dgm:pt>
    <dgm:pt modelId="{4B4DCBB9-B903-46CA-9AE4-CC8EDB3FD3A0}">
      <dgm:prSet phldrT="[Text]"/>
      <dgm:spPr/>
      <dgm:t>
        <a:bodyPr/>
        <a:lstStyle/>
        <a:p>
          <a:r>
            <a:rPr lang="en-US" dirty="0"/>
            <a:t>Participant will have an opportunity for their article to be published in NACM’s Court Express</a:t>
          </a:r>
        </a:p>
      </dgm:t>
    </dgm:pt>
    <dgm:pt modelId="{05C7E8DA-0C24-44E0-A824-C94528AC8775}" type="parTrans" cxnId="{54DC5DEC-33DA-4E1F-A091-D2AEFA8B7FB3}">
      <dgm:prSet/>
      <dgm:spPr/>
      <dgm:t>
        <a:bodyPr/>
        <a:lstStyle/>
        <a:p>
          <a:endParaRPr lang="en-US"/>
        </a:p>
      </dgm:t>
    </dgm:pt>
    <dgm:pt modelId="{9AC3B010-1869-4222-973E-833B6B47F6CC}" type="sibTrans" cxnId="{54DC5DEC-33DA-4E1F-A091-D2AEFA8B7FB3}">
      <dgm:prSet/>
      <dgm:spPr/>
      <dgm:t>
        <a:bodyPr/>
        <a:lstStyle/>
        <a:p>
          <a:endParaRPr lang="en-US"/>
        </a:p>
      </dgm:t>
    </dgm:pt>
    <dgm:pt modelId="{5A9CF3D5-4B67-425D-8518-2F5B39630AE5}">
      <dgm:prSet phldrT="[Text]"/>
      <dgm:spPr/>
      <dgm:t>
        <a:bodyPr/>
        <a:lstStyle/>
        <a:p>
          <a:r>
            <a:rPr lang="en-US" dirty="0"/>
            <a:t>CORE Champion’s will be recognized at the annual conference.</a:t>
          </a:r>
        </a:p>
      </dgm:t>
    </dgm:pt>
    <dgm:pt modelId="{B417F5FE-DE28-4486-8548-B390C325FC99}" type="parTrans" cxnId="{C66F2798-37BD-4926-BF9F-F0263F19A748}">
      <dgm:prSet/>
      <dgm:spPr/>
      <dgm:t>
        <a:bodyPr/>
        <a:lstStyle/>
        <a:p>
          <a:endParaRPr lang="en-US"/>
        </a:p>
      </dgm:t>
    </dgm:pt>
    <dgm:pt modelId="{9F643E94-7E9C-47ED-8413-F36C5ADFABAC}" type="sibTrans" cxnId="{C66F2798-37BD-4926-BF9F-F0263F19A748}">
      <dgm:prSet/>
      <dgm:spPr/>
      <dgm:t>
        <a:bodyPr/>
        <a:lstStyle/>
        <a:p>
          <a:endParaRPr lang="en-US"/>
        </a:p>
      </dgm:t>
    </dgm:pt>
    <dgm:pt modelId="{08AF2507-DE3C-45A2-8817-2738472533A6}">
      <dgm:prSet phldrT="[Text]"/>
      <dgm:spPr>
        <a:solidFill>
          <a:srgbClr val="89222A"/>
        </a:solidFill>
      </dgm:spPr>
      <dgm:t>
        <a:bodyPr/>
        <a:lstStyle/>
        <a:p>
          <a:r>
            <a:rPr lang="en-US" dirty="0"/>
            <a:t>Application</a:t>
          </a:r>
        </a:p>
      </dgm:t>
    </dgm:pt>
    <dgm:pt modelId="{50367169-7BCD-4731-AAB7-B782AC8C2848}" type="parTrans" cxnId="{21B08A9B-93F2-4BA5-90D1-598163BD727D}">
      <dgm:prSet/>
      <dgm:spPr/>
      <dgm:t>
        <a:bodyPr/>
        <a:lstStyle/>
        <a:p>
          <a:endParaRPr lang="en-US"/>
        </a:p>
      </dgm:t>
    </dgm:pt>
    <dgm:pt modelId="{A081B300-B880-456F-8C76-8225907D4764}" type="sibTrans" cxnId="{21B08A9B-93F2-4BA5-90D1-598163BD727D}">
      <dgm:prSet/>
      <dgm:spPr/>
      <dgm:t>
        <a:bodyPr/>
        <a:lstStyle/>
        <a:p>
          <a:endParaRPr lang="en-US"/>
        </a:p>
      </dgm:t>
    </dgm:pt>
    <dgm:pt modelId="{2756EF8F-5BAB-49F2-AC29-F9924A4F7A74}">
      <dgm:prSet phldrT="[Text]"/>
      <dgm:spPr/>
      <dgm:t>
        <a:bodyPr/>
        <a:lstStyle/>
        <a:p>
          <a:r>
            <a:rPr lang="en-US"/>
            <a:t>CORE</a:t>
          </a:r>
          <a:r>
            <a:rPr lang="en-US" dirty="0"/>
            <a:t>® Champion Workgroup will review submission and determine if CORE® Champion Achievement Award should be issued.</a:t>
          </a:r>
        </a:p>
      </dgm:t>
    </dgm:pt>
    <dgm:pt modelId="{6A2F254A-C016-4C41-924C-2976A798EBF6}" type="parTrans" cxnId="{B44B8711-BC52-4FAA-B4CC-6E48D42201E5}">
      <dgm:prSet/>
      <dgm:spPr/>
      <dgm:t>
        <a:bodyPr/>
        <a:lstStyle/>
        <a:p>
          <a:endParaRPr lang="en-US"/>
        </a:p>
      </dgm:t>
    </dgm:pt>
    <dgm:pt modelId="{33F5FB94-446C-47DF-AF69-415CF72AA264}" type="sibTrans" cxnId="{B44B8711-BC52-4FAA-B4CC-6E48D42201E5}">
      <dgm:prSet/>
      <dgm:spPr/>
      <dgm:t>
        <a:bodyPr/>
        <a:lstStyle/>
        <a:p>
          <a:endParaRPr lang="en-US"/>
        </a:p>
      </dgm:t>
    </dgm:pt>
    <dgm:pt modelId="{5ECDACD5-7907-438E-928C-5AE913AAC1FA}">
      <dgm:prSet phldrT="[Text]"/>
      <dgm:spPr>
        <a:solidFill>
          <a:srgbClr val="5B554E"/>
        </a:solidFill>
      </dgm:spPr>
      <dgm:t>
        <a:bodyPr/>
        <a:lstStyle/>
        <a:p>
          <a:r>
            <a:rPr lang="en-US" dirty="0"/>
            <a:t>Possible Publication</a:t>
          </a:r>
        </a:p>
      </dgm:t>
    </dgm:pt>
    <dgm:pt modelId="{05D645B2-22A5-40E7-B7D2-113E1DFB476F}" type="parTrans" cxnId="{E3E6F046-61C8-4919-946A-B957C1E4D3BA}">
      <dgm:prSet/>
      <dgm:spPr/>
      <dgm:t>
        <a:bodyPr/>
        <a:lstStyle/>
        <a:p>
          <a:endParaRPr lang="en-US"/>
        </a:p>
      </dgm:t>
    </dgm:pt>
    <dgm:pt modelId="{C1654FFB-4BFF-4FBA-96A7-7534326F4681}" type="sibTrans" cxnId="{E3E6F046-61C8-4919-946A-B957C1E4D3BA}">
      <dgm:prSet/>
      <dgm:spPr/>
      <dgm:t>
        <a:bodyPr/>
        <a:lstStyle/>
        <a:p>
          <a:endParaRPr lang="en-US"/>
        </a:p>
      </dgm:t>
    </dgm:pt>
    <dgm:pt modelId="{16572E81-2C8F-4B9D-8A47-7273D5328258}">
      <dgm:prSet phldrT="[Text]"/>
      <dgm:spPr>
        <a:solidFill>
          <a:srgbClr val="79A0A7"/>
        </a:solidFill>
      </dgm:spPr>
      <dgm:t>
        <a:bodyPr/>
        <a:lstStyle/>
        <a:p>
          <a:r>
            <a:rPr lang="en-US" dirty="0"/>
            <a:t>Recognition</a:t>
          </a:r>
        </a:p>
      </dgm:t>
    </dgm:pt>
    <dgm:pt modelId="{0F2A6435-F4B8-4A8B-A385-588B7682CBFA}" type="parTrans" cxnId="{068955AC-0D58-44D4-A253-9F0B7FF2C94F}">
      <dgm:prSet/>
      <dgm:spPr/>
      <dgm:t>
        <a:bodyPr/>
        <a:lstStyle/>
        <a:p>
          <a:endParaRPr lang="en-US"/>
        </a:p>
      </dgm:t>
    </dgm:pt>
    <dgm:pt modelId="{ADE63D4E-A1AE-4FF0-AB77-20578FD53961}" type="sibTrans" cxnId="{068955AC-0D58-44D4-A253-9F0B7FF2C94F}">
      <dgm:prSet/>
      <dgm:spPr/>
      <dgm:t>
        <a:bodyPr/>
        <a:lstStyle/>
        <a:p>
          <a:endParaRPr lang="en-US"/>
        </a:p>
      </dgm:t>
    </dgm:pt>
    <dgm:pt modelId="{49771C56-9C65-45E2-91FE-03C9005F443B}" type="pres">
      <dgm:prSet presAssocID="{40489057-D6BC-48F1-AB80-C82893C1E6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6327AA-71CF-4F95-A86C-130BECB8F0BC}" type="pres">
      <dgm:prSet presAssocID="{08AF2507-DE3C-45A2-8817-2738472533A6}" presName="parentLin" presStyleCnt="0"/>
      <dgm:spPr/>
    </dgm:pt>
    <dgm:pt modelId="{2C0A1B69-7D4B-4277-94EB-0C041FB02BA9}" type="pres">
      <dgm:prSet presAssocID="{08AF2507-DE3C-45A2-8817-2738472533A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19DE0E3-29FA-4798-A651-088C017FAE3E}" type="pres">
      <dgm:prSet presAssocID="{08AF2507-DE3C-45A2-8817-2738472533A6}" presName="parentText" presStyleLbl="node1" presStyleIdx="0" presStyleCnt="4" custLinFactX="-159" custLinFactNeighborX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1E517-F190-410C-A0E5-D988E00367FE}" type="pres">
      <dgm:prSet presAssocID="{08AF2507-DE3C-45A2-8817-2738472533A6}" presName="negativeSpace" presStyleCnt="0"/>
      <dgm:spPr/>
    </dgm:pt>
    <dgm:pt modelId="{2EFF7336-6AC2-4BF7-A936-3901BC51D984}" type="pres">
      <dgm:prSet presAssocID="{08AF2507-DE3C-45A2-8817-2738472533A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DB29C-8C9B-4CD7-A5D4-1993DA61738F}" type="pres">
      <dgm:prSet presAssocID="{A081B300-B880-456F-8C76-8225907D4764}" presName="spaceBetweenRectangles" presStyleCnt="0"/>
      <dgm:spPr/>
    </dgm:pt>
    <dgm:pt modelId="{65F747DC-973E-4C99-9751-1154B19F74E2}" type="pres">
      <dgm:prSet presAssocID="{90B031B2-7F46-4FD3-B200-9E5453C68D5F}" presName="parentLin" presStyleCnt="0"/>
      <dgm:spPr/>
    </dgm:pt>
    <dgm:pt modelId="{CB695316-BDDE-494A-A52A-E0BDDA48EA50}" type="pres">
      <dgm:prSet presAssocID="{90B031B2-7F46-4FD3-B200-9E5453C68D5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764E27F-F0E8-40B6-804C-D19626010180}" type="pres">
      <dgm:prSet presAssocID="{90B031B2-7F46-4FD3-B200-9E5453C68D5F}" presName="parentText" presStyleLbl="node1" presStyleIdx="1" presStyleCnt="4" custLinFactX="-159" custLinFactNeighborX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7F726-AA04-44B3-AB19-955958D1A311}" type="pres">
      <dgm:prSet presAssocID="{90B031B2-7F46-4FD3-B200-9E5453C68D5F}" presName="negativeSpace" presStyleCnt="0"/>
      <dgm:spPr/>
    </dgm:pt>
    <dgm:pt modelId="{CEEF2C66-AF46-47A3-AA5A-DC3CE2A6C6C7}" type="pres">
      <dgm:prSet presAssocID="{90B031B2-7F46-4FD3-B200-9E5453C68D5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CBA30-5A48-4A51-AF45-8662ACC1C78D}" type="pres">
      <dgm:prSet presAssocID="{7153227D-46AD-4984-957B-09C781D3F302}" presName="spaceBetweenRectangles" presStyleCnt="0"/>
      <dgm:spPr/>
    </dgm:pt>
    <dgm:pt modelId="{9BEA57C4-FBFF-46A5-80FF-4B05333424AC}" type="pres">
      <dgm:prSet presAssocID="{5ECDACD5-7907-438E-928C-5AE913AAC1FA}" presName="parentLin" presStyleCnt="0"/>
      <dgm:spPr/>
    </dgm:pt>
    <dgm:pt modelId="{D23376C8-5BB0-4136-A54B-75C7910761EE}" type="pres">
      <dgm:prSet presAssocID="{5ECDACD5-7907-438E-928C-5AE913AAC1F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3CD4DAB-C1C4-4279-A2A1-7CADE03470A5}" type="pres">
      <dgm:prSet presAssocID="{5ECDACD5-7907-438E-928C-5AE913AAC1FA}" presName="parentText" presStyleLbl="node1" presStyleIdx="2" presStyleCnt="4" custLinFactX="-159" custLinFactNeighborX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1D7BC-B4C0-4FDB-A472-FA3673257474}" type="pres">
      <dgm:prSet presAssocID="{5ECDACD5-7907-438E-928C-5AE913AAC1FA}" presName="negativeSpace" presStyleCnt="0"/>
      <dgm:spPr/>
    </dgm:pt>
    <dgm:pt modelId="{2EFD4E39-4B0A-4A74-AC79-1A523E08B122}" type="pres">
      <dgm:prSet presAssocID="{5ECDACD5-7907-438E-928C-5AE913AAC1FA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D287B-1E4A-4ED3-B9C6-633A925CE838}" type="pres">
      <dgm:prSet presAssocID="{C1654FFB-4BFF-4FBA-96A7-7534326F4681}" presName="spaceBetweenRectangles" presStyleCnt="0"/>
      <dgm:spPr/>
    </dgm:pt>
    <dgm:pt modelId="{F92AC6E1-922D-4C7E-8DB2-CFA93251AC43}" type="pres">
      <dgm:prSet presAssocID="{16572E81-2C8F-4B9D-8A47-7273D5328258}" presName="parentLin" presStyleCnt="0"/>
      <dgm:spPr/>
    </dgm:pt>
    <dgm:pt modelId="{0A3CA89C-46A7-4164-8A47-59DDE3071875}" type="pres">
      <dgm:prSet presAssocID="{16572E81-2C8F-4B9D-8A47-7273D5328258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CABDA411-DFF5-4654-AEB4-AA52FD62236B}" type="pres">
      <dgm:prSet presAssocID="{16572E81-2C8F-4B9D-8A47-7273D5328258}" presName="parentText" presStyleLbl="node1" presStyleIdx="3" presStyleCnt="4" custLinFactX="-159" custLinFactNeighborX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665A4-2836-4705-ACB7-D5557E16409F}" type="pres">
      <dgm:prSet presAssocID="{16572E81-2C8F-4B9D-8A47-7273D5328258}" presName="negativeSpace" presStyleCnt="0"/>
      <dgm:spPr/>
    </dgm:pt>
    <dgm:pt modelId="{9BFF7F1D-6191-4CC1-8CA8-D384D139A2D6}" type="pres">
      <dgm:prSet presAssocID="{16572E81-2C8F-4B9D-8A47-7273D532825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DC5DEC-33DA-4E1F-A091-D2AEFA8B7FB3}" srcId="{5ECDACD5-7907-438E-928C-5AE913AAC1FA}" destId="{4B4DCBB9-B903-46CA-9AE4-CC8EDB3FD3A0}" srcOrd="0" destOrd="0" parTransId="{05C7E8DA-0C24-44E0-A824-C94528AC8775}" sibTransId="{9AC3B010-1869-4222-973E-833B6B47F6CC}"/>
    <dgm:cxn modelId="{F829F041-5480-4606-89FA-A9BDFF15CE5A}" srcId="{40489057-D6BC-48F1-AB80-C82893C1E63C}" destId="{90B031B2-7F46-4FD3-B200-9E5453C68D5F}" srcOrd="1" destOrd="0" parTransId="{F2850DFD-2735-4969-9970-7E26006D6B33}" sibTransId="{7153227D-46AD-4984-957B-09C781D3F302}"/>
    <dgm:cxn modelId="{742CFB09-3936-4F1F-9B59-AD7DA1F05947}" type="presOf" srcId="{5ECDACD5-7907-438E-928C-5AE913AAC1FA}" destId="{53CD4DAB-C1C4-4279-A2A1-7CADE03470A5}" srcOrd="1" destOrd="0" presId="urn:microsoft.com/office/officeart/2005/8/layout/list1"/>
    <dgm:cxn modelId="{4FAA9BB3-4783-4C68-9073-33749A9BA1DE}" srcId="{08AF2507-DE3C-45A2-8817-2738472533A6}" destId="{36697B1B-7361-4CE9-9438-8A317980478A}" srcOrd="0" destOrd="0" parTransId="{30D436CC-84E6-46A2-9449-9278579608FF}" sibTransId="{B22BB67B-0345-4AEA-A01D-7C759D716864}"/>
    <dgm:cxn modelId="{9C5369E3-901C-49D7-901C-BF8210C365BE}" type="presOf" srcId="{08AF2507-DE3C-45A2-8817-2738472533A6}" destId="{719DE0E3-29FA-4798-A651-088C017FAE3E}" srcOrd="1" destOrd="0" presId="urn:microsoft.com/office/officeart/2005/8/layout/list1"/>
    <dgm:cxn modelId="{C66F2798-37BD-4926-BF9F-F0263F19A748}" srcId="{16572E81-2C8F-4B9D-8A47-7273D5328258}" destId="{5A9CF3D5-4B67-425D-8518-2F5B39630AE5}" srcOrd="0" destOrd="0" parTransId="{B417F5FE-DE28-4486-8548-B390C325FC99}" sibTransId="{9F643E94-7E9C-47ED-8413-F36C5ADFABAC}"/>
    <dgm:cxn modelId="{11E3217A-1F35-4410-B915-38B8A8409BF8}" type="presOf" srcId="{36697B1B-7361-4CE9-9438-8A317980478A}" destId="{2EFF7336-6AC2-4BF7-A936-3901BC51D984}" srcOrd="0" destOrd="0" presId="urn:microsoft.com/office/officeart/2005/8/layout/list1"/>
    <dgm:cxn modelId="{6E6D375E-F80C-4634-B462-49802E71C62C}" type="presOf" srcId="{2756EF8F-5BAB-49F2-AC29-F9924A4F7A74}" destId="{CEEF2C66-AF46-47A3-AA5A-DC3CE2A6C6C7}" srcOrd="0" destOrd="0" presId="urn:microsoft.com/office/officeart/2005/8/layout/list1"/>
    <dgm:cxn modelId="{21B08A9B-93F2-4BA5-90D1-598163BD727D}" srcId="{40489057-D6BC-48F1-AB80-C82893C1E63C}" destId="{08AF2507-DE3C-45A2-8817-2738472533A6}" srcOrd="0" destOrd="0" parTransId="{50367169-7BCD-4731-AAB7-B782AC8C2848}" sibTransId="{A081B300-B880-456F-8C76-8225907D4764}"/>
    <dgm:cxn modelId="{8CFF393C-1363-40BF-B2EC-AE816E5150D0}" type="presOf" srcId="{4B4DCBB9-B903-46CA-9AE4-CC8EDB3FD3A0}" destId="{2EFD4E39-4B0A-4A74-AC79-1A523E08B122}" srcOrd="0" destOrd="0" presId="urn:microsoft.com/office/officeart/2005/8/layout/list1"/>
    <dgm:cxn modelId="{3F410AC9-BF34-4CC0-8033-85B0C7BB00B7}" type="presOf" srcId="{90B031B2-7F46-4FD3-B200-9E5453C68D5F}" destId="{8764E27F-F0E8-40B6-804C-D19626010180}" srcOrd="1" destOrd="0" presId="urn:microsoft.com/office/officeart/2005/8/layout/list1"/>
    <dgm:cxn modelId="{F00E64C4-8AC2-4303-BBC3-4474CA0E0E37}" type="presOf" srcId="{5ECDACD5-7907-438E-928C-5AE913AAC1FA}" destId="{D23376C8-5BB0-4136-A54B-75C7910761EE}" srcOrd="0" destOrd="0" presId="urn:microsoft.com/office/officeart/2005/8/layout/list1"/>
    <dgm:cxn modelId="{2E214766-9556-4171-9F0F-9D7AD0149F1D}" type="presOf" srcId="{90B031B2-7F46-4FD3-B200-9E5453C68D5F}" destId="{CB695316-BDDE-494A-A52A-E0BDDA48EA50}" srcOrd="0" destOrd="0" presId="urn:microsoft.com/office/officeart/2005/8/layout/list1"/>
    <dgm:cxn modelId="{B44B8711-BC52-4FAA-B4CC-6E48D42201E5}" srcId="{90B031B2-7F46-4FD3-B200-9E5453C68D5F}" destId="{2756EF8F-5BAB-49F2-AC29-F9924A4F7A74}" srcOrd="0" destOrd="0" parTransId="{6A2F254A-C016-4C41-924C-2976A798EBF6}" sibTransId="{33F5FB94-446C-47DF-AF69-415CF72AA264}"/>
    <dgm:cxn modelId="{5F6C76F6-29DF-449A-BA79-C96BD970A416}" type="presOf" srcId="{16572E81-2C8F-4B9D-8A47-7273D5328258}" destId="{CABDA411-DFF5-4654-AEB4-AA52FD62236B}" srcOrd="1" destOrd="0" presId="urn:microsoft.com/office/officeart/2005/8/layout/list1"/>
    <dgm:cxn modelId="{E3E6F046-61C8-4919-946A-B957C1E4D3BA}" srcId="{40489057-D6BC-48F1-AB80-C82893C1E63C}" destId="{5ECDACD5-7907-438E-928C-5AE913AAC1FA}" srcOrd="2" destOrd="0" parTransId="{05D645B2-22A5-40E7-B7D2-113E1DFB476F}" sibTransId="{C1654FFB-4BFF-4FBA-96A7-7534326F4681}"/>
    <dgm:cxn modelId="{068955AC-0D58-44D4-A253-9F0B7FF2C94F}" srcId="{40489057-D6BC-48F1-AB80-C82893C1E63C}" destId="{16572E81-2C8F-4B9D-8A47-7273D5328258}" srcOrd="3" destOrd="0" parTransId="{0F2A6435-F4B8-4A8B-A385-588B7682CBFA}" sibTransId="{ADE63D4E-A1AE-4FF0-AB77-20578FD53961}"/>
    <dgm:cxn modelId="{4767D941-635F-40BA-B2DE-24BDCFEE67EE}" type="presOf" srcId="{40489057-D6BC-48F1-AB80-C82893C1E63C}" destId="{49771C56-9C65-45E2-91FE-03C9005F443B}" srcOrd="0" destOrd="0" presId="urn:microsoft.com/office/officeart/2005/8/layout/list1"/>
    <dgm:cxn modelId="{02F8D686-CEB2-4BDA-9D58-2EFB2495F9B9}" type="presOf" srcId="{5A9CF3D5-4B67-425D-8518-2F5B39630AE5}" destId="{9BFF7F1D-6191-4CC1-8CA8-D384D139A2D6}" srcOrd="0" destOrd="0" presId="urn:microsoft.com/office/officeart/2005/8/layout/list1"/>
    <dgm:cxn modelId="{38C42CB1-BCE5-44BD-855D-7FD34A1973BE}" type="presOf" srcId="{08AF2507-DE3C-45A2-8817-2738472533A6}" destId="{2C0A1B69-7D4B-4277-94EB-0C041FB02BA9}" srcOrd="0" destOrd="0" presId="urn:microsoft.com/office/officeart/2005/8/layout/list1"/>
    <dgm:cxn modelId="{E739658F-F649-4CB1-8FEC-FFF164619603}" type="presOf" srcId="{16572E81-2C8F-4B9D-8A47-7273D5328258}" destId="{0A3CA89C-46A7-4164-8A47-59DDE3071875}" srcOrd="0" destOrd="0" presId="urn:microsoft.com/office/officeart/2005/8/layout/list1"/>
    <dgm:cxn modelId="{39F484A7-C7A4-402B-BD0C-3FFE25682ACC}" type="presParOf" srcId="{49771C56-9C65-45E2-91FE-03C9005F443B}" destId="{A16327AA-71CF-4F95-A86C-130BECB8F0BC}" srcOrd="0" destOrd="0" presId="urn:microsoft.com/office/officeart/2005/8/layout/list1"/>
    <dgm:cxn modelId="{C365CF50-984C-469E-8CCC-E163AD328542}" type="presParOf" srcId="{A16327AA-71CF-4F95-A86C-130BECB8F0BC}" destId="{2C0A1B69-7D4B-4277-94EB-0C041FB02BA9}" srcOrd="0" destOrd="0" presId="urn:microsoft.com/office/officeart/2005/8/layout/list1"/>
    <dgm:cxn modelId="{47D6D8C8-769A-414D-89B1-FC7D420F892B}" type="presParOf" srcId="{A16327AA-71CF-4F95-A86C-130BECB8F0BC}" destId="{719DE0E3-29FA-4798-A651-088C017FAE3E}" srcOrd="1" destOrd="0" presId="urn:microsoft.com/office/officeart/2005/8/layout/list1"/>
    <dgm:cxn modelId="{EF58CC5C-A764-4833-BBED-968718133F1A}" type="presParOf" srcId="{49771C56-9C65-45E2-91FE-03C9005F443B}" destId="{F9B1E517-F190-410C-A0E5-D988E00367FE}" srcOrd="1" destOrd="0" presId="urn:microsoft.com/office/officeart/2005/8/layout/list1"/>
    <dgm:cxn modelId="{8D31122B-25C1-4D0C-A146-28C25C7569B2}" type="presParOf" srcId="{49771C56-9C65-45E2-91FE-03C9005F443B}" destId="{2EFF7336-6AC2-4BF7-A936-3901BC51D984}" srcOrd="2" destOrd="0" presId="urn:microsoft.com/office/officeart/2005/8/layout/list1"/>
    <dgm:cxn modelId="{9DAA6A09-3706-4E10-BAA4-28296A0CF5B3}" type="presParOf" srcId="{49771C56-9C65-45E2-91FE-03C9005F443B}" destId="{4DDDB29C-8C9B-4CD7-A5D4-1993DA61738F}" srcOrd="3" destOrd="0" presId="urn:microsoft.com/office/officeart/2005/8/layout/list1"/>
    <dgm:cxn modelId="{C981DC15-C069-4B12-9118-683E319B5E16}" type="presParOf" srcId="{49771C56-9C65-45E2-91FE-03C9005F443B}" destId="{65F747DC-973E-4C99-9751-1154B19F74E2}" srcOrd="4" destOrd="0" presId="urn:microsoft.com/office/officeart/2005/8/layout/list1"/>
    <dgm:cxn modelId="{18E80CAB-C4F3-48FD-8278-49A23C0DA8BA}" type="presParOf" srcId="{65F747DC-973E-4C99-9751-1154B19F74E2}" destId="{CB695316-BDDE-494A-A52A-E0BDDA48EA50}" srcOrd="0" destOrd="0" presId="urn:microsoft.com/office/officeart/2005/8/layout/list1"/>
    <dgm:cxn modelId="{DD668BAD-FB50-46D1-8358-6071017769BB}" type="presParOf" srcId="{65F747DC-973E-4C99-9751-1154B19F74E2}" destId="{8764E27F-F0E8-40B6-804C-D19626010180}" srcOrd="1" destOrd="0" presId="urn:microsoft.com/office/officeart/2005/8/layout/list1"/>
    <dgm:cxn modelId="{0403F879-6E5F-4CD1-AAD1-AF5A700CC77C}" type="presParOf" srcId="{49771C56-9C65-45E2-91FE-03C9005F443B}" destId="{E2A7F726-AA04-44B3-AB19-955958D1A311}" srcOrd="5" destOrd="0" presId="urn:microsoft.com/office/officeart/2005/8/layout/list1"/>
    <dgm:cxn modelId="{364DE85F-9AD1-453B-AC78-C89343F51E20}" type="presParOf" srcId="{49771C56-9C65-45E2-91FE-03C9005F443B}" destId="{CEEF2C66-AF46-47A3-AA5A-DC3CE2A6C6C7}" srcOrd="6" destOrd="0" presId="urn:microsoft.com/office/officeart/2005/8/layout/list1"/>
    <dgm:cxn modelId="{0FD883CD-9BF9-4E20-AD5B-8531392E0B26}" type="presParOf" srcId="{49771C56-9C65-45E2-91FE-03C9005F443B}" destId="{4AFCBA30-5A48-4A51-AF45-8662ACC1C78D}" srcOrd="7" destOrd="0" presId="urn:microsoft.com/office/officeart/2005/8/layout/list1"/>
    <dgm:cxn modelId="{892510C6-1C6E-4825-BF30-DEB757671077}" type="presParOf" srcId="{49771C56-9C65-45E2-91FE-03C9005F443B}" destId="{9BEA57C4-FBFF-46A5-80FF-4B05333424AC}" srcOrd="8" destOrd="0" presId="urn:microsoft.com/office/officeart/2005/8/layout/list1"/>
    <dgm:cxn modelId="{1359D426-9B59-4CDC-959A-509EE66F5E1F}" type="presParOf" srcId="{9BEA57C4-FBFF-46A5-80FF-4B05333424AC}" destId="{D23376C8-5BB0-4136-A54B-75C7910761EE}" srcOrd="0" destOrd="0" presId="urn:microsoft.com/office/officeart/2005/8/layout/list1"/>
    <dgm:cxn modelId="{B2D51091-D0E9-44FE-B7DA-167F42109A68}" type="presParOf" srcId="{9BEA57C4-FBFF-46A5-80FF-4B05333424AC}" destId="{53CD4DAB-C1C4-4279-A2A1-7CADE03470A5}" srcOrd="1" destOrd="0" presId="urn:microsoft.com/office/officeart/2005/8/layout/list1"/>
    <dgm:cxn modelId="{7AAD64E3-B83C-4071-8846-44A39008D242}" type="presParOf" srcId="{49771C56-9C65-45E2-91FE-03C9005F443B}" destId="{91C1D7BC-B4C0-4FDB-A472-FA3673257474}" srcOrd="9" destOrd="0" presId="urn:microsoft.com/office/officeart/2005/8/layout/list1"/>
    <dgm:cxn modelId="{CD1CACDB-2E49-440B-B82C-59C63E7BB929}" type="presParOf" srcId="{49771C56-9C65-45E2-91FE-03C9005F443B}" destId="{2EFD4E39-4B0A-4A74-AC79-1A523E08B122}" srcOrd="10" destOrd="0" presId="urn:microsoft.com/office/officeart/2005/8/layout/list1"/>
    <dgm:cxn modelId="{A5F3A18F-C31B-4777-BEB0-5FCF3A30FC9A}" type="presParOf" srcId="{49771C56-9C65-45E2-91FE-03C9005F443B}" destId="{31CD287B-1E4A-4ED3-B9C6-633A925CE838}" srcOrd="11" destOrd="0" presId="urn:microsoft.com/office/officeart/2005/8/layout/list1"/>
    <dgm:cxn modelId="{C0D3E622-83B4-43BE-8A60-59C6716DE800}" type="presParOf" srcId="{49771C56-9C65-45E2-91FE-03C9005F443B}" destId="{F92AC6E1-922D-4C7E-8DB2-CFA93251AC43}" srcOrd="12" destOrd="0" presId="urn:microsoft.com/office/officeart/2005/8/layout/list1"/>
    <dgm:cxn modelId="{527F624E-EB96-4CDF-9EC7-2117C3ABA38F}" type="presParOf" srcId="{F92AC6E1-922D-4C7E-8DB2-CFA93251AC43}" destId="{0A3CA89C-46A7-4164-8A47-59DDE3071875}" srcOrd="0" destOrd="0" presId="urn:microsoft.com/office/officeart/2005/8/layout/list1"/>
    <dgm:cxn modelId="{0681D38B-6D35-4898-A1C0-A2E9BC85DB0C}" type="presParOf" srcId="{F92AC6E1-922D-4C7E-8DB2-CFA93251AC43}" destId="{CABDA411-DFF5-4654-AEB4-AA52FD62236B}" srcOrd="1" destOrd="0" presId="urn:microsoft.com/office/officeart/2005/8/layout/list1"/>
    <dgm:cxn modelId="{07A0C99C-CB02-47A4-985C-488E6AE7593B}" type="presParOf" srcId="{49771C56-9C65-45E2-91FE-03C9005F443B}" destId="{DF5665A4-2836-4705-ACB7-D5557E16409F}" srcOrd="13" destOrd="0" presId="urn:microsoft.com/office/officeart/2005/8/layout/list1"/>
    <dgm:cxn modelId="{CBCF6AAC-CF4E-4A9E-A30B-C700F448D120}" type="presParOf" srcId="{49771C56-9C65-45E2-91FE-03C9005F443B}" destId="{9BFF7F1D-6191-4CC1-8CA8-D384D139A2D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C6882C-9B27-4101-B3CD-9DF75CE784F9}" type="doc">
      <dgm:prSet loTypeId="urn:microsoft.com/office/officeart/2011/layout/HexagonRadial" loCatId="cycle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C6A56FE-E658-4F13-83A0-D3A3D33B9366}">
      <dgm:prSet phldrT="[Text]" custT="1"/>
      <dgm:spPr>
        <a:solidFill>
          <a:srgbClr val="79A0A7"/>
        </a:solidFill>
      </dgm:spPr>
      <dgm:t>
        <a:bodyPr/>
        <a:lstStyle/>
        <a:p>
          <a:r>
            <a:rPr lang="en-US" sz="11500" dirty="0">
              <a:solidFill>
                <a:schemeClr val="tx1"/>
              </a:solidFill>
            </a:rPr>
            <a:t>Questions</a:t>
          </a:r>
          <a:r>
            <a:rPr lang="en-US" sz="11500" dirty="0" smtClean="0">
              <a:solidFill>
                <a:schemeClr val="tx1"/>
              </a:solidFill>
            </a:rPr>
            <a:t>?</a:t>
          </a:r>
        </a:p>
        <a:p>
          <a:r>
            <a:rPr lang="en-US" sz="3600" dirty="0" smtClean="0">
              <a:solidFill>
                <a:schemeClr val="tx1"/>
              </a:solidFill>
            </a:rPr>
            <a:t>NACM@nacmnet.org</a:t>
          </a:r>
          <a:endParaRPr lang="en-US" sz="3600" dirty="0">
            <a:solidFill>
              <a:schemeClr val="tx1"/>
            </a:solidFill>
          </a:endParaRPr>
        </a:p>
      </dgm:t>
    </dgm:pt>
    <dgm:pt modelId="{7B298AF0-41F9-4B08-A032-D32489EEBC83}" type="parTrans" cxnId="{116988F9-06A9-49E1-BB6F-5D4B9888E803}">
      <dgm:prSet/>
      <dgm:spPr/>
      <dgm:t>
        <a:bodyPr/>
        <a:lstStyle/>
        <a:p>
          <a:endParaRPr lang="en-US"/>
        </a:p>
      </dgm:t>
    </dgm:pt>
    <dgm:pt modelId="{5AF9928A-1ADD-4051-886A-89CC8B7AD708}" type="sibTrans" cxnId="{116988F9-06A9-49E1-BB6F-5D4B9888E803}">
      <dgm:prSet/>
      <dgm:spPr/>
      <dgm:t>
        <a:bodyPr/>
        <a:lstStyle/>
        <a:p>
          <a:endParaRPr lang="en-US"/>
        </a:p>
      </dgm:t>
    </dgm:pt>
    <dgm:pt modelId="{B2894857-596C-4A94-8225-8E05C56B9964}" type="pres">
      <dgm:prSet presAssocID="{B7C6882C-9B27-4101-B3CD-9DF75CE784F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F9FA3CE-64D2-478F-8A21-0EF0EEBBCF0A}" type="pres">
      <dgm:prSet presAssocID="{1C6A56FE-E658-4F13-83A0-D3A3D33B9366}" presName="Parent" presStyleLbl="node0" presStyleIdx="0" presStyleCnt="1" custScaleX="153199" custLinFactNeighborX="6095" custLinFactNeighborY="-526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CC359-5C32-4913-ABC7-3EA6664358F3}" type="presOf" srcId="{1C6A56FE-E658-4F13-83A0-D3A3D33B9366}" destId="{2F9FA3CE-64D2-478F-8A21-0EF0EEBBCF0A}" srcOrd="0" destOrd="0" presId="urn:microsoft.com/office/officeart/2011/layout/HexagonRadial"/>
    <dgm:cxn modelId="{9054B2F6-F11F-497E-9285-AC37133AA49A}" type="presOf" srcId="{B7C6882C-9B27-4101-B3CD-9DF75CE784F9}" destId="{B2894857-596C-4A94-8225-8E05C56B9964}" srcOrd="0" destOrd="0" presId="urn:microsoft.com/office/officeart/2011/layout/HexagonRadial"/>
    <dgm:cxn modelId="{116988F9-06A9-49E1-BB6F-5D4B9888E803}" srcId="{B7C6882C-9B27-4101-B3CD-9DF75CE784F9}" destId="{1C6A56FE-E658-4F13-83A0-D3A3D33B9366}" srcOrd="0" destOrd="0" parTransId="{7B298AF0-41F9-4B08-A032-D32489EEBC83}" sibTransId="{5AF9928A-1ADD-4051-886A-89CC8B7AD708}"/>
    <dgm:cxn modelId="{8086CC79-BEE9-4DF3-ADAB-AC9829C3E588}" type="presParOf" srcId="{B2894857-596C-4A94-8225-8E05C56B9964}" destId="{2F9FA3CE-64D2-478F-8A21-0EF0EEBBCF0A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C0B24-6AF3-4EC7-8961-997379052DC3}">
      <dsp:nvSpPr>
        <dsp:cNvPr id="0" name=""/>
        <dsp:cNvSpPr/>
      </dsp:nvSpPr>
      <dsp:spPr>
        <a:xfrm rot="10800000">
          <a:off x="939171" y="4323"/>
          <a:ext cx="9305021" cy="1013437"/>
        </a:xfrm>
        <a:prstGeom prst="homePlate">
          <a:avLst/>
        </a:prstGeom>
        <a:solidFill>
          <a:srgbClr val="5B55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898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Strengthen court professionals</a:t>
          </a:r>
        </a:p>
      </dsp:txBody>
      <dsp:txXfrm rot="10800000">
        <a:off x="1192530" y="4323"/>
        <a:ext cx="9051662" cy="1013437"/>
      </dsp:txXfrm>
    </dsp:sp>
    <dsp:sp modelId="{2020F572-9643-4A24-9D48-668EE54E47DA}">
      <dsp:nvSpPr>
        <dsp:cNvPr id="0" name=""/>
        <dsp:cNvSpPr/>
      </dsp:nvSpPr>
      <dsp:spPr>
        <a:xfrm>
          <a:off x="600690" y="165206"/>
          <a:ext cx="667531" cy="7004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D797EDE6-49CB-42E6-B0A2-AB997C7A4DB8}">
      <dsp:nvSpPr>
        <dsp:cNvPr id="0" name=""/>
        <dsp:cNvSpPr/>
      </dsp:nvSpPr>
      <dsp:spPr>
        <a:xfrm rot="10800000">
          <a:off x="939171" y="1320279"/>
          <a:ext cx="9305021" cy="1013437"/>
        </a:xfrm>
        <a:prstGeom prst="homePlate">
          <a:avLst/>
        </a:prstGeom>
        <a:solidFill>
          <a:srgbClr val="BE97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898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Provide greater exposure to the CORE®</a:t>
          </a:r>
        </a:p>
      </dsp:txBody>
      <dsp:txXfrm rot="10800000">
        <a:off x="1192530" y="1320279"/>
        <a:ext cx="9051662" cy="1013437"/>
      </dsp:txXfrm>
    </dsp:sp>
    <dsp:sp modelId="{9603367E-624F-4DDA-9C73-5B3D32813067}">
      <dsp:nvSpPr>
        <dsp:cNvPr id="0" name=""/>
        <dsp:cNvSpPr/>
      </dsp:nvSpPr>
      <dsp:spPr>
        <a:xfrm>
          <a:off x="600690" y="1476785"/>
          <a:ext cx="667531" cy="7004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F2CAC424-D140-4725-9099-325CD6331E33}">
      <dsp:nvSpPr>
        <dsp:cNvPr id="0" name=""/>
        <dsp:cNvSpPr/>
      </dsp:nvSpPr>
      <dsp:spPr>
        <a:xfrm rot="10800000">
          <a:off x="939171" y="2636236"/>
          <a:ext cx="9305021" cy="1013437"/>
        </a:xfrm>
        <a:prstGeom prst="homePlate">
          <a:avLst/>
        </a:prstGeom>
        <a:solidFill>
          <a:srgbClr val="79A0A7"/>
        </a:solidFill>
        <a:ln w="12700" cap="flat" cmpd="sng" algn="ctr">
          <a:solidFill>
            <a:srgbClr val="6F6B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898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Recognize attendance at qualified CORE® sessions</a:t>
          </a:r>
        </a:p>
      </dsp:txBody>
      <dsp:txXfrm rot="10800000">
        <a:off x="1192530" y="2636236"/>
        <a:ext cx="9051662" cy="1013437"/>
      </dsp:txXfrm>
    </dsp:sp>
    <dsp:sp modelId="{D3A3F3D4-F119-4E7D-B947-4DA03E641B2E}">
      <dsp:nvSpPr>
        <dsp:cNvPr id="0" name=""/>
        <dsp:cNvSpPr/>
      </dsp:nvSpPr>
      <dsp:spPr>
        <a:xfrm>
          <a:off x="600690" y="2792741"/>
          <a:ext cx="667531" cy="7004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877E765F-29FE-491A-BB1E-64BAB342D4EB}">
      <dsp:nvSpPr>
        <dsp:cNvPr id="0" name=""/>
        <dsp:cNvSpPr/>
      </dsp:nvSpPr>
      <dsp:spPr>
        <a:xfrm rot="10800000">
          <a:off x="939171" y="3952192"/>
          <a:ext cx="9305021" cy="1013437"/>
        </a:xfrm>
        <a:prstGeom prst="homePlate">
          <a:avLst/>
        </a:prstGeom>
        <a:solidFill>
          <a:srgbClr val="6F6B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898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Allow participants to demonstrate basic understanding on the 13 CORE® Competencies</a:t>
          </a:r>
        </a:p>
      </dsp:txBody>
      <dsp:txXfrm rot="10800000">
        <a:off x="1192530" y="3952192"/>
        <a:ext cx="9051662" cy="1013437"/>
      </dsp:txXfrm>
    </dsp:sp>
    <dsp:sp modelId="{C25543A2-EDD9-42C1-BCD0-C8A9C636B689}">
      <dsp:nvSpPr>
        <dsp:cNvPr id="0" name=""/>
        <dsp:cNvSpPr/>
      </dsp:nvSpPr>
      <dsp:spPr>
        <a:xfrm>
          <a:off x="600690" y="4108698"/>
          <a:ext cx="667531" cy="7004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359E1-65E0-47F1-BCA0-B289FFA76904}">
      <dsp:nvSpPr>
        <dsp:cNvPr id="0" name=""/>
        <dsp:cNvSpPr/>
      </dsp:nvSpPr>
      <dsp:spPr>
        <a:xfrm>
          <a:off x="4614" y="1145640"/>
          <a:ext cx="5321707" cy="3127385"/>
        </a:xfrm>
        <a:prstGeom prst="roundRect">
          <a:avLst>
            <a:gd name="adj" fmla="val 10000"/>
          </a:avLst>
        </a:prstGeom>
        <a:solidFill>
          <a:srgbClr val="8922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Application submitted by program/presenter and reviewed by the CORE® Committee</a:t>
          </a:r>
        </a:p>
      </dsp:txBody>
      <dsp:txXfrm>
        <a:off x="96212" y="1237238"/>
        <a:ext cx="5138511" cy="2944189"/>
      </dsp:txXfrm>
    </dsp:sp>
    <dsp:sp modelId="{D08541E0-40EE-460F-A734-93A8665E9BC2}">
      <dsp:nvSpPr>
        <dsp:cNvPr id="0" name=""/>
        <dsp:cNvSpPr/>
      </dsp:nvSpPr>
      <dsp:spPr>
        <a:xfrm>
          <a:off x="6390442" y="1145640"/>
          <a:ext cx="5321707" cy="3127385"/>
        </a:xfrm>
        <a:prstGeom prst="roundRect">
          <a:avLst>
            <a:gd name="adj" fmla="val 10000"/>
          </a:avLst>
        </a:prstGeom>
        <a:solidFill>
          <a:srgbClr val="8922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/>
            <a:t>Program</a:t>
          </a:r>
          <a:r>
            <a:rPr lang="en-US" sz="4300" kern="1200" dirty="0"/>
            <a:t>/presenter </a:t>
          </a:r>
          <a:r>
            <a:rPr lang="en-US" sz="4300" kern="1200"/>
            <a:t>referred by </a:t>
          </a:r>
          <a:r>
            <a:rPr lang="en-US" sz="4300" kern="1200" dirty="0"/>
            <a:t>Conference Development</a:t>
          </a:r>
        </a:p>
      </dsp:txBody>
      <dsp:txXfrm>
        <a:off x="6482040" y="1237238"/>
        <a:ext cx="5138511" cy="2944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F5689-D971-4B03-AE9F-2CD494E9B8CB}">
      <dsp:nvSpPr>
        <dsp:cNvPr id="0" name=""/>
        <dsp:cNvSpPr/>
      </dsp:nvSpPr>
      <dsp:spPr>
        <a:xfrm>
          <a:off x="-6707086" y="-1025602"/>
          <a:ext cx="7982611" cy="7982611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B5F15-7842-4198-BC55-2714893DA73A}">
      <dsp:nvSpPr>
        <dsp:cNvPr id="0" name=""/>
        <dsp:cNvSpPr/>
      </dsp:nvSpPr>
      <dsp:spPr>
        <a:xfrm>
          <a:off x="557097" y="370594"/>
          <a:ext cx="10471481" cy="741663"/>
        </a:xfrm>
        <a:prstGeom prst="rect">
          <a:avLst/>
        </a:prstGeom>
        <a:solidFill>
          <a:srgbClr val="8922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69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/>
              </a:solidFill>
            </a:rPr>
            <a:t>Participant emails NACM@nacmnet.org indicating what course/class was completed and requesting structured response test</a:t>
          </a:r>
        </a:p>
      </dsp:txBody>
      <dsp:txXfrm>
        <a:off x="557097" y="370594"/>
        <a:ext cx="10471481" cy="741663"/>
      </dsp:txXfrm>
    </dsp:sp>
    <dsp:sp modelId="{48A4692C-1E6B-4644-8ACE-52D2D64ADFE4}">
      <dsp:nvSpPr>
        <dsp:cNvPr id="0" name=""/>
        <dsp:cNvSpPr/>
      </dsp:nvSpPr>
      <dsp:spPr>
        <a:xfrm>
          <a:off x="93558" y="277886"/>
          <a:ext cx="927078" cy="927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4A31F8-D90A-4B41-A8DE-0249E5C121A8}">
      <dsp:nvSpPr>
        <dsp:cNvPr id="0" name=""/>
        <dsp:cNvSpPr/>
      </dsp:nvSpPr>
      <dsp:spPr>
        <a:xfrm>
          <a:off x="1088552" y="1482733"/>
          <a:ext cx="9940027" cy="741663"/>
        </a:xfrm>
        <a:prstGeom prst="rect">
          <a:avLst/>
        </a:prstGeom>
        <a:solidFill>
          <a:srgbClr val="6F6B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69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/>
              </a:solidFill>
            </a:rPr>
            <a:t>Structured response test </a:t>
          </a:r>
          <a:r>
            <a:rPr lang="en-US" sz="2400" kern="1200" dirty="0" smtClean="0">
              <a:solidFill>
                <a:schemeClr val="bg1"/>
              </a:solidFill>
            </a:rPr>
            <a:t>form emailed </a:t>
          </a:r>
          <a:r>
            <a:rPr lang="en-US" sz="2400" kern="1200" dirty="0">
              <a:solidFill>
                <a:schemeClr val="bg1"/>
              </a:solidFill>
            </a:rPr>
            <a:t>to participant for completion</a:t>
          </a:r>
        </a:p>
      </dsp:txBody>
      <dsp:txXfrm>
        <a:off x="1088552" y="1482733"/>
        <a:ext cx="9940027" cy="741663"/>
      </dsp:txXfrm>
    </dsp:sp>
    <dsp:sp modelId="{E423FB55-3B73-4FE3-8EB9-F68F633C6E83}">
      <dsp:nvSpPr>
        <dsp:cNvPr id="0" name=""/>
        <dsp:cNvSpPr/>
      </dsp:nvSpPr>
      <dsp:spPr>
        <a:xfrm>
          <a:off x="625012" y="1390025"/>
          <a:ext cx="927078" cy="927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914A9-D197-4AF1-BFFF-5B0A0925C556}">
      <dsp:nvSpPr>
        <dsp:cNvPr id="0" name=""/>
        <dsp:cNvSpPr/>
      </dsp:nvSpPr>
      <dsp:spPr>
        <a:xfrm>
          <a:off x="1251665" y="2594871"/>
          <a:ext cx="9776914" cy="741663"/>
        </a:xfrm>
        <a:prstGeom prst="rect">
          <a:avLst/>
        </a:prstGeom>
        <a:solidFill>
          <a:srgbClr val="BE97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69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/>
              </a:solidFill>
            </a:rPr>
            <a:t>Participants completes structured response </a:t>
          </a:r>
          <a:r>
            <a:rPr lang="en-US" sz="2400" kern="1200" dirty="0" smtClean="0">
              <a:solidFill>
                <a:schemeClr val="bg1"/>
              </a:solidFill>
            </a:rPr>
            <a:t>test form </a:t>
          </a:r>
          <a:r>
            <a:rPr lang="en-US" sz="2400" kern="1200" dirty="0">
              <a:solidFill>
                <a:schemeClr val="bg1"/>
              </a:solidFill>
            </a:rPr>
            <a:t>and returns completed form to NACM@nacmnet.org</a:t>
          </a:r>
        </a:p>
      </dsp:txBody>
      <dsp:txXfrm>
        <a:off x="1251665" y="2594871"/>
        <a:ext cx="9776914" cy="741663"/>
      </dsp:txXfrm>
    </dsp:sp>
    <dsp:sp modelId="{BCC4D9DD-75B8-4EC5-B8FF-092C6958D7B0}">
      <dsp:nvSpPr>
        <dsp:cNvPr id="0" name=""/>
        <dsp:cNvSpPr/>
      </dsp:nvSpPr>
      <dsp:spPr>
        <a:xfrm>
          <a:off x="788126" y="2502164"/>
          <a:ext cx="927078" cy="927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A71D9-914B-49F5-BCD2-65F064988C67}">
      <dsp:nvSpPr>
        <dsp:cNvPr id="0" name=""/>
        <dsp:cNvSpPr/>
      </dsp:nvSpPr>
      <dsp:spPr>
        <a:xfrm>
          <a:off x="1088552" y="3707010"/>
          <a:ext cx="9940027" cy="741663"/>
        </a:xfrm>
        <a:prstGeom prst="rect">
          <a:avLst/>
        </a:prstGeom>
        <a:solidFill>
          <a:srgbClr val="5B55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69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/>
              </a:solidFill>
            </a:rPr>
            <a:t>CORE Champion Workgroup Reviews </a:t>
          </a:r>
          <a:r>
            <a:rPr lang="en-US" sz="2400" kern="1200" dirty="0" smtClean="0">
              <a:solidFill>
                <a:schemeClr val="bg1"/>
              </a:solidFill>
            </a:rPr>
            <a:t>completed structured </a:t>
          </a:r>
          <a:r>
            <a:rPr lang="en-US" sz="2400" kern="1200" dirty="0">
              <a:solidFill>
                <a:schemeClr val="bg1"/>
              </a:solidFill>
            </a:rPr>
            <a:t>response test</a:t>
          </a:r>
        </a:p>
      </dsp:txBody>
      <dsp:txXfrm>
        <a:off x="1088552" y="3707010"/>
        <a:ext cx="9940027" cy="741663"/>
      </dsp:txXfrm>
    </dsp:sp>
    <dsp:sp modelId="{4510D384-1B26-433F-9A11-5940F26F371F}">
      <dsp:nvSpPr>
        <dsp:cNvPr id="0" name=""/>
        <dsp:cNvSpPr/>
      </dsp:nvSpPr>
      <dsp:spPr>
        <a:xfrm>
          <a:off x="625012" y="3614302"/>
          <a:ext cx="927078" cy="927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ED446-2413-48B1-AFFD-3B176C6819B9}">
      <dsp:nvSpPr>
        <dsp:cNvPr id="0" name=""/>
        <dsp:cNvSpPr/>
      </dsp:nvSpPr>
      <dsp:spPr>
        <a:xfrm>
          <a:off x="557097" y="4819149"/>
          <a:ext cx="10471481" cy="741663"/>
        </a:xfrm>
        <a:prstGeom prst="rect">
          <a:avLst/>
        </a:prstGeom>
        <a:solidFill>
          <a:srgbClr val="79A0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69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/>
              </a:solidFill>
            </a:rPr>
            <a:t>Certificate issued if participant qualifies</a:t>
          </a:r>
        </a:p>
      </dsp:txBody>
      <dsp:txXfrm>
        <a:off x="557097" y="4819149"/>
        <a:ext cx="10471481" cy="741663"/>
      </dsp:txXfrm>
    </dsp:sp>
    <dsp:sp modelId="{EEF4388B-2C9D-4BD3-B039-0343CB803DDC}">
      <dsp:nvSpPr>
        <dsp:cNvPr id="0" name=""/>
        <dsp:cNvSpPr/>
      </dsp:nvSpPr>
      <dsp:spPr>
        <a:xfrm>
          <a:off x="93558" y="4726441"/>
          <a:ext cx="927078" cy="927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9B47A-004E-44F0-B1C2-F27E6796DAF4}">
      <dsp:nvSpPr>
        <dsp:cNvPr id="0" name=""/>
        <dsp:cNvSpPr/>
      </dsp:nvSpPr>
      <dsp:spPr>
        <a:xfrm>
          <a:off x="595494" y="2783"/>
          <a:ext cx="4471467" cy="928687"/>
        </a:xfrm>
        <a:prstGeom prst="chevron">
          <a:avLst/>
        </a:prstGeom>
        <a:solidFill>
          <a:srgbClr val="8922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1"/>
              </a:solidFill>
              <a:latin typeface="+mn-lt"/>
            </a:rPr>
            <a:t>CORE</a:t>
          </a:r>
          <a:r>
            <a: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rPr>
            <a:t>® Explorer:</a:t>
          </a:r>
          <a:endParaRPr lang="en-US" sz="2400" b="1" kern="1200" dirty="0">
            <a:solidFill>
              <a:schemeClr val="bg1"/>
            </a:solidFill>
            <a:latin typeface="+mn-lt"/>
          </a:endParaRPr>
        </a:p>
      </dsp:txBody>
      <dsp:txXfrm>
        <a:off x="1059838" y="2783"/>
        <a:ext cx="3542780" cy="928687"/>
      </dsp:txXfrm>
    </dsp:sp>
    <dsp:sp modelId="{415386F8-A628-4EB3-BDD7-A179C5422A44}">
      <dsp:nvSpPr>
        <dsp:cNvPr id="0" name=""/>
        <dsp:cNvSpPr/>
      </dsp:nvSpPr>
      <dsp:spPr>
        <a:xfrm>
          <a:off x="4765138" y="81721"/>
          <a:ext cx="6831366" cy="770810"/>
        </a:xfrm>
        <a:prstGeom prst="chevron">
          <a:avLst/>
        </a:prstGeom>
        <a:solidFill>
          <a:srgbClr val="6F6B52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rPr>
            <a:t>One 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rPr>
            <a:t>competency from each module</a:t>
          </a:r>
          <a:endParaRPr lang="en-US" sz="2400" kern="1200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sp:txBody>
      <dsp:txXfrm>
        <a:off x="5150543" y="81721"/>
        <a:ext cx="6060556" cy="770810"/>
      </dsp:txXfrm>
    </dsp:sp>
    <dsp:sp modelId="{FB47D836-A81B-4B40-B94F-550E745FA74E}">
      <dsp:nvSpPr>
        <dsp:cNvPr id="0" name=""/>
        <dsp:cNvSpPr/>
      </dsp:nvSpPr>
      <dsp:spPr>
        <a:xfrm>
          <a:off x="595494" y="1061487"/>
          <a:ext cx="4471467" cy="928687"/>
        </a:xfrm>
        <a:prstGeom prst="chevron">
          <a:avLst/>
        </a:prstGeom>
        <a:solidFill>
          <a:srgbClr val="8922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1"/>
              </a:solidFill>
              <a:latin typeface="+mn-lt"/>
            </a:rPr>
            <a:t>CORE</a:t>
          </a:r>
          <a:r>
            <a: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rPr>
            <a:t>® Principle Specialist:</a:t>
          </a:r>
          <a:endParaRPr lang="en-US" sz="2400" b="1" kern="1200" dirty="0">
            <a:solidFill>
              <a:schemeClr val="bg1"/>
            </a:solidFill>
            <a:latin typeface="+mn-lt"/>
          </a:endParaRPr>
        </a:p>
      </dsp:txBody>
      <dsp:txXfrm>
        <a:off x="1059838" y="1061487"/>
        <a:ext cx="3542780" cy="928687"/>
      </dsp:txXfrm>
    </dsp:sp>
    <dsp:sp modelId="{75CD3477-E7A2-4400-A91D-4E2F0A2EF578}">
      <dsp:nvSpPr>
        <dsp:cNvPr id="0" name=""/>
        <dsp:cNvSpPr/>
      </dsp:nvSpPr>
      <dsp:spPr>
        <a:xfrm>
          <a:off x="4765138" y="1140425"/>
          <a:ext cx="6831366" cy="770810"/>
        </a:xfrm>
        <a:prstGeom prst="chevron">
          <a:avLst/>
        </a:prstGeom>
        <a:solidFill>
          <a:srgbClr val="6F6B52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rPr>
            <a:t>All 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rPr>
            <a:t>competencies with the Principle module (2)</a:t>
          </a:r>
          <a:endParaRPr lang="en-US" sz="2400" kern="1200" dirty="0">
            <a:latin typeface="+mn-lt"/>
          </a:endParaRPr>
        </a:p>
      </dsp:txBody>
      <dsp:txXfrm>
        <a:off x="5150543" y="1140425"/>
        <a:ext cx="6060556" cy="770810"/>
      </dsp:txXfrm>
    </dsp:sp>
    <dsp:sp modelId="{6E9F6FA3-47F1-4D31-9ED8-2C822528CB93}">
      <dsp:nvSpPr>
        <dsp:cNvPr id="0" name=""/>
        <dsp:cNvSpPr/>
      </dsp:nvSpPr>
      <dsp:spPr>
        <a:xfrm>
          <a:off x="595494" y="2120190"/>
          <a:ext cx="4471467" cy="928687"/>
        </a:xfrm>
        <a:prstGeom prst="chevron">
          <a:avLst/>
        </a:prstGeom>
        <a:solidFill>
          <a:srgbClr val="8922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1"/>
              </a:solidFill>
              <a:latin typeface="+mn-lt"/>
            </a:rPr>
            <a:t>CORE</a:t>
          </a:r>
          <a:r>
            <a: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rPr>
            <a:t>® Practice Specialist:</a:t>
          </a:r>
          <a:endParaRPr lang="en-US" sz="2400" b="1" kern="1200" dirty="0">
            <a:solidFill>
              <a:schemeClr val="bg1"/>
            </a:solidFill>
            <a:latin typeface="+mn-lt"/>
          </a:endParaRPr>
        </a:p>
      </dsp:txBody>
      <dsp:txXfrm>
        <a:off x="1059838" y="2120190"/>
        <a:ext cx="3542780" cy="928687"/>
      </dsp:txXfrm>
    </dsp:sp>
    <dsp:sp modelId="{F1409854-8C00-4C12-B633-80A4D33DBFFF}">
      <dsp:nvSpPr>
        <dsp:cNvPr id="0" name=""/>
        <dsp:cNvSpPr/>
      </dsp:nvSpPr>
      <dsp:spPr>
        <a:xfrm>
          <a:off x="4765138" y="2199129"/>
          <a:ext cx="6831366" cy="770810"/>
        </a:xfrm>
        <a:prstGeom prst="chevron">
          <a:avLst/>
        </a:prstGeom>
        <a:solidFill>
          <a:srgbClr val="6F6B52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rPr>
            <a:t>All 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rPr>
            <a:t>competencies within the Practice module (8)</a:t>
          </a:r>
          <a:endParaRPr lang="en-US" sz="2400" kern="1200" dirty="0">
            <a:latin typeface="+mn-lt"/>
          </a:endParaRPr>
        </a:p>
      </dsp:txBody>
      <dsp:txXfrm>
        <a:off x="5150543" y="2199129"/>
        <a:ext cx="6060556" cy="770810"/>
      </dsp:txXfrm>
    </dsp:sp>
    <dsp:sp modelId="{098ED502-6B42-4E7E-B5AB-09EE5283072D}">
      <dsp:nvSpPr>
        <dsp:cNvPr id="0" name=""/>
        <dsp:cNvSpPr/>
      </dsp:nvSpPr>
      <dsp:spPr>
        <a:xfrm>
          <a:off x="595494" y="3178894"/>
          <a:ext cx="4471467" cy="928687"/>
        </a:xfrm>
        <a:prstGeom prst="chevron">
          <a:avLst/>
        </a:prstGeom>
        <a:solidFill>
          <a:srgbClr val="8922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1"/>
              </a:solidFill>
              <a:latin typeface="+mn-lt"/>
            </a:rPr>
            <a:t>CORE</a:t>
          </a:r>
          <a:r>
            <a: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rPr>
            <a:t>® Vision Specialist:</a:t>
          </a:r>
          <a:endParaRPr lang="en-US" sz="2400" b="1" kern="1200" dirty="0">
            <a:solidFill>
              <a:schemeClr val="bg1"/>
            </a:solidFill>
            <a:latin typeface="+mn-lt"/>
          </a:endParaRPr>
        </a:p>
      </dsp:txBody>
      <dsp:txXfrm>
        <a:off x="1059838" y="3178894"/>
        <a:ext cx="3542780" cy="928687"/>
      </dsp:txXfrm>
    </dsp:sp>
    <dsp:sp modelId="{054A1F7C-7953-4527-A812-A2588193C93D}">
      <dsp:nvSpPr>
        <dsp:cNvPr id="0" name=""/>
        <dsp:cNvSpPr/>
      </dsp:nvSpPr>
      <dsp:spPr>
        <a:xfrm>
          <a:off x="4765138" y="3257832"/>
          <a:ext cx="6831366" cy="770810"/>
        </a:xfrm>
        <a:prstGeom prst="chevron">
          <a:avLst/>
        </a:prstGeom>
        <a:solidFill>
          <a:srgbClr val="6F6B52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rPr>
            <a:t>All 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rPr>
            <a:t>competencies within the Vision module (3)</a:t>
          </a:r>
          <a:endParaRPr lang="en-US" sz="2400" kern="1200" dirty="0">
            <a:latin typeface="+mn-lt"/>
          </a:endParaRPr>
        </a:p>
      </dsp:txBody>
      <dsp:txXfrm>
        <a:off x="5150543" y="3257832"/>
        <a:ext cx="6060556" cy="770810"/>
      </dsp:txXfrm>
    </dsp:sp>
    <dsp:sp modelId="{1F1D8F3F-7B79-4FCC-B771-4E94A4780321}">
      <dsp:nvSpPr>
        <dsp:cNvPr id="0" name=""/>
        <dsp:cNvSpPr/>
      </dsp:nvSpPr>
      <dsp:spPr>
        <a:xfrm>
          <a:off x="595494" y="4237598"/>
          <a:ext cx="4471467" cy="928687"/>
        </a:xfrm>
        <a:prstGeom prst="chevron">
          <a:avLst/>
        </a:prstGeom>
        <a:solidFill>
          <a:srgbClr val="8922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1"/>
              </a:solidFill>
              <a:latin typeface="+mn-lt"/>
            </a:rPr>
            <a:t>CORE</a:t>
          </a:r>
          <a:r>
            <a: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rPr>
            <a:t>® Champion:</a:t>
          </a:r>
          <a:endParaRPr lang="en-US" sz="2400" b="1" kern="1200" dirty="0">
            <a:solidFill>
              <a:schemeClr val="bg1"/>
            </a:solidFill>
            <a:latin typeface="+mn-lt"/>
          </a:endParaRPr>
        </a:p>
      </dsp:txBody>
      <dsp:txXfrm>
        <a:off x="1059838" y="4237598"/>
        <a:ext cx="3542780" cy="928687"/>
      </dsp:txXfrm>
    </dsp:sp>
    <dsp:sp modelId="{6B669BE3-EB48-4D1E-A053-1A88189DDF2F}">
      <dsp:nvSpPr>
        <dsp:cNvPr id="0" name=""/>
        <dsp:cNvSpPr/>
      </dsp:nvSpPr>
      <dsp:spPr>
        <a:xfrm>
          <a:off x="4765138" y="4316536"/>
          <a:ext cx="6831366" cy="770810"/>
        </a:xfrm>
        <a:prstGeom prst="chevron">
          <a:avLst/>
        </a:prstGeom>
        <a:solidFill>
          <a:srgbClr val="6F6B52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rPr>
            <a:t>All 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rPr>
            <a:t>thirteen competencies of the 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CORE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rPr>
            <a:t>® </a:t>
          </a:r>
          <a:endParaRPr lang="en-US" sz="2400" kern="1200" dirty="0">
            <a:latin typeface="+mn-lt"/>
          </a:endParaRPr>
        </a:p>
      </dsp:txBody>
      <dsp:txXfrm>
        <a:off x="5150543" y="4316536"/>
        <a:ext cx="6060556" cy="7708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F7336-6AC2-4BF7-A936-3901BC51D984}">
      <dsp:nvSpPr>
        <dsp:cNvPr id="0" name=""/>
        <dsp:cNvSpPr/>
      </dsp:nvSpPr>
      <dsp:spPr>
        <a:xfrm>
          <a:off x="0" y="333485"/>
          <a:ext cx="11058144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235" tIns="416560" rIns="85823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Participant will complete the Short Article and Application Form and submit to NACM@nacmnet.org</a:t>
          </a:r>
        </a:p>
      </dsp:txBody>
      <dsp:txXfrm>
        <a:off x="0" y="333485"/>
        <a:ext cx="11058144" cy="1134000"/>
      </dsp:txXfrm>
    </dsp:sp>
    <dsp:sp modelId="{719DE0E3-29FA-4798-A651-088C017FAE3E}">
      <dsp:nvSpPr>
        <dsp:cNvPr id="0" name=""/>
        <dsp:cNvSpPr/>
      </dsp:nvSpPr>
      <dsp:spPr>
        <a:xfrm>
          <a:off x="0" y="38285"/>
          <a:ext cx="7740700" cy="590400"/>
        </a:xfrm>
        <a:prstGeom prst="roundRect">
          <a:avLst/>
        </a:prstGeom>
        <a:solidFill>
          <a:srgbClr val="8922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580" tIns="0" rIns="292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Application</a:t>
          </a:r>
        </a:p>
      </dsp:txBody>
      <dsp:txXfrm>
        <a:off x="28821" y="67106"/>
        <a:ext cx="7683058" cy="532758"/>
      </dsp:txXfrm>
    </dsp:sp>
    <dsp:sp modelId="{CEEF2C66-AF46-47A3-AA5A-DC3CE2A6C6C7}">
      <dsp:nvSpPr>
        <dsp:cNvPr id="0" name=""/>
        <dsp:cNvSpPr/>
      </dsp:nvSpPr>
      <dsp:spPr>
        <a:xfrm>
          <a:off x="0" y="1870685"/>
          <a:ext cx="11058144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235" tIns="416560" rIns="85823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/>
            <a:t>CORE</a:t>
          </a:r>
          <a:r>
            <a:rPr lang="en-US" sz="2000" kern="1200" dirty="0"/>
            <a:t>® Champion Workgroup will review submission and determine if CORE® Champion Achievement Award should be issued.</a:t>
          </a:r>
        </a:p>
      </dsp:txBody>
      <dsp:txXfrm>
        <a:off x="0" y="1870685"/>
        <a:ext cx="11058144" cy="1134000"/>
      </dsp:txXfrm>
    </dsp:sp>
    <dsp:sp modelId="{8764E27F-F0E8-40B6-804C-D19626010180}">
      <dsp:nvSpPr>
        <dsp:cNvPr id="0" name=""/>
        <dsp:cNvSpPr/>
      </dsp:nvSpPr>
      <dsp:spPr>
        <a:xfrm>
          <a:off x="0" y="1575485"/>
          <a:ext cx="7740700" cy="590400"/>
        </a:xfrm>
        <a:prstGeom prst="roundRect">
          <a:avLst/>
        </a:prstGeom>
        <a:solidFill>
          <a:srgbClr val="BE97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580" tIns="0" rIns="292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Review/Award</a:t>
          </a:r>
        </a:p>
      </dsp:txBody>
      <dsp:txXfrm>
        <a:off x="28821" y="1604306"/>
        <a:ext cx="7683058" cy="532758"/>
      </dsp:txXfrm>
    </dsp:sp>
    <dsp:sp modelId="{2EFD4E39-4B0A-4A74-AC79-1A523E08B122}">
      <dsp:nvSpPr>
        <dsp:cNvPr id="0" name=""/>
        <dsp:cNvSpPr/>
      </dsp:nvSpPr>
      <dsp:spPr>
        <a:xfrm>
          <a:off x="0" y="3407885"/>
          <a:ext cx="11058144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235" tIns="416560" rIns="85823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Participant will have an opportunity for their article to be published in NACM’s Court Express</a:t>
          </a:r>
        </a:p>
      </dsp:txBody>
      <dsp:txXfrm>
        <a:off x="0" y="3407885"/>
        <a:ext cx="11058144" cy="1134000"/>
      </dsp:txXfrm>
    </dsp:sp>
    <dsp:sp modelId="{53CD4DAB-C1C4-4279-A2A1-7CADE03470A5}">
      <dsp:nvSpPr>
        <dsp:cNvPr id="0" name=""/>
        <dsp:cNvSpPr/>
      </dsp:nvSpPr>
      <dsp:spPr>
        <a:xfrm>
          <a:off x="0" y="3112685"/>
          <a:ext cx="7740700" cy="590400"/>
        </a:xfrm>
        <a:prstGeom prst="roundRect">
          <a:avLst/>
        </a:prstGeom>
        <a:solidFill>
          <a:srgbClr val="5B55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580" tIns="0" rIns="292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Possible Publication</a:t>
          </a:r>
        </a:p>
      </dsp:txBody>
      <dsp:txXfrm>
        <a:off x="28821" y="3141506"/>
        <a:ext cx="7683058" cy="532758"/>
      </dsp:txXfrm>
    </dsp:sp>
    <dsp:sp modelId="{9BFF7F1D-6191-4CC1-8CA8-D384D139A2D6}">
      <dsp:nvSpPr>
        <dsp:cNvPr id="0" name=""/>
        <dsp:cNvSpPr/>
      </dsp:nvSpPr>
      <dsp:spPr>
        <a:xfrm>
          <a:off x="0" y="4945086"/>
          <a:ext cx="11058144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235" tIns="416560" rIns="85823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CORE Champion’s will be recognized at the annual conference.</a:t>
          </a:r>
        </a:p>
      </dsp:txBody>
      <dsp:txXfrm>
        <a:off x="0" y="4945086"/>
        <a:ext cx="11058144" cy="850500"/>
      </dsp:txXfrm>
    </dsp:sp>
    <dsp:sp modelId="{CABDA411-DFF5-4654-AEB4-AA52FD62236B}">
      <dsp:nvSpPr>
        <dsp:cNvPr id="0" name=""/>
        <dsp:cNvSpPr/>
      </dsp:nvSpPr>
      <dsp:spPr>
        <a:xfrm>
          <a:off x="0" y="4649886"/>
          <a:ext cx="7740700" cy="590400"/>
        </a:xfrm>
        <a:prstGeom prst="roundRect">
          <a:avLst/>
        </a:prstGeom>
        <a:solidFill>
          <a:srgbClr val="79A0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580" tIns="0" rIns="292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Recognition</a:t>
          </a:r>
        </a:p>
      </dsp:txBody>
      <dsp:txXfrm>
        <a:off x="28821" y="4678707"/>
        <a:ext cx="7683058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FA3CE-64D2-478F-8A21-0EF0EEBBCF0A}">
      <dsp:nvSpPr>
        <dsp:cNvPr id="0" name=""/>
        <dsp:cNvSpPr/>
      </dsp:nvSpPr>
      <dsp:spPr>
        <a:xfrm>
          <a:off x="1034654" y="0"/>
          <a:ext cx="11257670" cy="6356195"/>
        </a:xfrm>
        <a:prstGeom prst="hexagon">
          <a:avLst>
            <a:gd name="adj" fmla="val 28570"/>
            <a:gd name="vf" fmla="val 115470"/>
          </a:avLst>
        </a:prstGeom>
        <a:solidFill>
          <a:srgbClr val="79A0A7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146050" rIns="146050" bIns="146050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kern="1200" dirty="0">
              <a:solidFill>
                <a:schemeClr val="tx1"/>
              </a:solidFill>
            </a:rPr>
            <a:t>Questions</a:t>
          </a:r>
          <a:r>
            <a:rPr lang="en-US" sz="11500" kern="1200" dirty="0" smtClean="0">
              <a:solidFill>
                <a:schemeClr val="tx1"/>
              </a:solidFill>
            </a:rPr>
            <a:t>?</a:t>
          </a:r>
        </a:p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NACM@nacmnet.org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2578115" y="871454"/>
        <a:ext cx="8170748" cy="4613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954F7B-CBFB-4171-941A-8D599202876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E32804-434A-4A1F-9E55-1FA697867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82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ACDB06-5DB4-4A38-84D8-39CF202B195A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03A0DC-CF2D-416A-9AAD-06AE3C39F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1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3A0DC-CF2D-416A-9AAD-06AE3C39F6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3A0DC-CF2D-416A-9AAD-06AE3C39F6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3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3A0DC-CF2D-416A-9AAD-06AE3C39F6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60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3A0DC-CF2D-416A-9AAD-06AE3C39F6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13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3A0DC-CF2D-416A-9AAD-06AE3C39F6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1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3A0DC-CF2D-416A-9AAD-06AE3C39F6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64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3A0DC-CF2D-416A-9AAD-06AE3C39F6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69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3A0DC-CF2D-416A-9AAD-06AE3C39F6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9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D697-42AE-4FC7-9601-6162E76291E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D0D4-A0CE-426E-9DB1-B070731C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9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D697-42AE-4FC7-9601-6162E76291E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D0D4-A0CE-426E-9DB1-B070731C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0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D697-42AE-4FC7-9601-6162E76291E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D0D4-A0CE-426E-9DB1-B070731C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D697-42AE-4FC7-9601-6162E76291E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D0D4-A0CE-426E-9DB1-B070731C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D697-42AE-4FC7-9601-6162E76291E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D0D4-A0CE-426E-9DB1-B070731C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1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D697-42AE-4FC7-9601-6162E76291E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D0D4-A0CE-426E-9DB1-B070731C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5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D697-42AE-4FC7-9601-6162E76291E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D0D4-A0CE-426E-9DB1-B070731C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2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D697-42AE-4FC7-9601-6162E76291E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D0D4-A0CE-426E-9DB1-B070731C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7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D697-42AE-4FC7-9601-6162E76291E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D0D4-A0CE-426E-9DB1-B070731C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D697-42AE-4FC7-9601-6162E76291E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D0D4-A0CE-426E-9DB1-B070731C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0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D697-42AE-4FC7-9601-6162E76291E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D0D4-A0CE-426E-9DB1-B070731C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5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4D697-42AE-4FC7-9601-6162E76291E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0D0D4-A0CE-426E-9DB1-B070731C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13.svg"/><Relationship Id="rId1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10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1.svg"/><Relationship Id="rId5" Type="http://schemas.openxmlformats.org/officeDocument/2006/relationships/diagramData" Target="../diagrams/data3.xml"/><Relationship Id="rId15" Type="http://schemas.openxmlformats.org/officeDocument/2006/relationships/image" Target="../media/image15.svg"/><Relationship Id="rId10" Type="http://schemas.openxmlformats.org/officeDocument/2006/relationships/image" Target="../media/image9.png"/><Relationship Id="rId19" Type="http://schemas.openxmlformats.org/officeDocument/2006/relationships/image" Target="../media/image19.svg"/><Relationship Id="rId4" Type="http://schemas.microsoft.com/office/2007/relationships/hdphoto" Target="../media/hdphoto1.wdp"/><Relationship Id="rId9" Type="http://schemas.microsoft.com/office/2007/relationships/diagramDrawing" Target="../diagrams/drawing3.xm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1" b="257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615695" y="1022975"/>
            <a:ext cx="10960608" cy="2377439"/>
          </a:xfrm>
          <a:prstGeom prst="rect">
            <a:avLst/>
          </a:prstGeom>
          <a:gradFill flip="none" rotWithShape="1">
            <a:gsLst>
              <a:gs pos="0">
                <a:srgbClr val="89222A">
                  <a:shade val="30000"/>
                  <a:satMod val="115000"/>
                  <a:alpha val="20000"/>
                </a:srgbClr>
              </a:gs>
              <a:gs pos="100000">
                <a:srgbClr val="89222A">
                  <a:shade val="675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72000" tIns="0" rIns="180000" bIns="180000" rtlCol="0" anchor="ctr" anchorCtr="1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Rockwell" panose="02060603020205020403" pitchFamily="18" charset="0"/>
                <a:ea typeface="+mj-ea"/>
                <a:cs typeface="+mj-cs"/>
              </a:rPr>
              <a:t>CORE</a:t>
            </a:r>
            <a:r>
              <a:rPr kumimoji="0" lang="en-US" sz="3600" b="1" i="0" u="none" strike="noStrike" kern="120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Rockwell" panose="02060603020205020403" pitchFamily="18" charset="0"/>
                <a:ea typeface="+mj-ea"/>
                <a:cs typeface="+mj-cs"/>
              </a:rPr>
              <a:t>® </a:t>
            </a:r>
            <a:r>
              <a:rPr kumimoji="0" lang="en-US" sz="7200" b="1" i="0" u="none" strike="noStrike" kern="120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Rockwell" panose="02060603020205020403" pitchFamily="18" charset="0"/>
                <a:ea typeface="+mj-ea"/>
                <a:cs typeface="+mj-cs"/>
              </a:rPr>
              <a:t>Champion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Rockwell" panose="02060603020205020403" pitchFamily="18" charset="0"/>
                <a:ea typeface="+mj-ea"/>
                <a:cs typeface="+mj-cs"/>
              </a:rPr>
              <a:t>Achievement 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38" y="5987813"/>
            <a:ext cx="6010656" cy="7321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bg1">
                  <a:lumMod val="8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3CE36D-DD92-493C-B7A1-798A1A934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806" y="5987813"/>
            <a:ext cx="3975198" cy="705657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756E2227-5DB9-45DF-95F1-FBCDADD38F60}"/>
              </a:ext>
            </a:extLst>
          </p:cNvPr>
          <p:cNvSpPr txBox="1">
            <a:spLocks/>
          </p:cNvSpPr>
          <p:nvPr/>
        </p:nvSpPr>
        <p:spPr>
          <a:xfrm>
            <a:off x="1846513" y="3622342"/>
            <a:ext cx="8382575" cy="705658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0000">
                <a:srgbClr val="79A0A7"/>
              </a:gs>
            </a:gsLst>
            <a:path path="circle">
              <a:fillToRect l="50000" t="50000" r="50000" b="50000"/>
            </a:path>
          </a:gradFill>
        </p:spPr>
        <p:txBody>
          <a:bodyPr vert="horz" lIns="72000" tIns="0" rIns="180000" bIns="180000" rtlCol="0" anchor="ctr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Rockwell" panose="02060603020205020403" pitchFamily="18" charset="0"/>
                <a:ea typeface="+mj-ea"/>
                <a:cs typeface="+mj-cs"/>
              </a:rPr>
              <a:t>Presented by: </a:t>
            </a:r>
            <a:r>
              <a:rPr kumimoji="0" lang="en-US" sz="28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Rockwell" panose="02060603020205020403" pitchFamily="18" charset="0"/>
                <a:ea typeface="+mj-ea"/>
                <a:cs typeface="+mj-cs"/>
              </a:rPr>
              <a:t>Kelly Hutton and</a:t>
            </a:r>
            <a:r>
              <a:rPr kumimoji="0" lang="en-US" sz="28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Rockwell" panose="02060603020205020403" pitchFamily="18" charset="0"/>
                <a:ea typeface="+mj-ea"/>
                <a:cs typeface="+mj-cs"/>
              </a:rPr>
              <a:t> Rick Pierce</a:t>
            </a:r>
            <a:endParaRPr kumimoji="0" lang="en-US" sz="2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83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 Backgrounds For PowerPoint  Abstract and Textures PPT Template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A9AF0A3-CBDE-44F5-BE10-6182F0042225}"/>
              </a:ext>
            </a:extLst>
          </p:cNvPr>
          <p:cNvSpPr txBox="1">
            <a:spLocks/>
          </p:cNvSpPr>
          <p:nvPr/>
        </p:nvSpPr>
        <p:spPr>
          <a:xfrm>
            <a:off x="170436" y="182881"/>
            <a:ext cx="8766300" cy="841247"/>
          </a:xfrm>
          <a:prstGeom prst="rect">
            <a:avLst/>
          </a:prstGeom>
          <a:solidFill>
            <a:srgbClr val="89222A"/>
          </a:solidFill>
        </p:spPr>
        <p:txBody>
          <a:bodyPr vert="horz" lIns="72000" tIns="0" rIns="180000" bIns="180000" rtlCol="0" anchor="b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Rockwell" panose="02060603020205020403" pitchFamily="18" charset="0"/>
                <a:ea typeface="+mj-ea"/>
                <a:cs typeface="+mj-cs"/>
              </a:rPr>
              <a:t>Purpose of CORE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Rockwell" panose="02060603020205020403" pitchFamily="18" charset="0"/>
                <a:ea typeface="+mj-ea"/>
                <a:cs typeface="+mj-cs"/>
              </a:rPr>
              <a:t>®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Rockwell" panose="02060603020205020403" pitchFamily="18" charset="0"/>
                <a:ea typeface="+mj-ea"/>
                <a:cs typeface="+mj-cs"/>
              </a:rPr>
              <a:t>Champion Program: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9411B59-EC5D-4F42-96F3-9E80899BFE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163436"/>
              </p:ext>
            </p:extLst>
          </p:nvPr>
        </p:nvGraphicFramePr>
        <p:xfrm>
          <a:off x="170436" y="1207009"/>
          <a:ext cx="11183364" cy="4969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937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S Supreme Court in Washington, DC">
            <a:extLst>
              <a:ext uri="{FF2B5EF4-FFF2-40B4-BE49-F238E27FC236}">
                <a16:creationId xmlns:a16="http://schemas.microsoft.com/office/drawing/2014/main" id="{7BA5D2D3-48CF-41BC-A1B8-0FAFBDF71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7FC3808-3ECB-4FB9-86F6-AD898D62281E}"/>
              </a:ext>
            </a:extLst>
          </p:cNvPr>
          <p:cNvSpPr txBox="1">
            <a:spLocks/>
          </p:cNvSpPr>
          <p:nvPr/>
        </p:nvSpPr>
        <p:spPr>
          <a:xfrm>
            <a:off x="959498" y="979714"/>
            <a:ext cx="10273004" cy="4506686"/>
          </a:xfrm>
          <a:prstGeom prst="rect">
            <a:avLst/>
          </a:prstGeom>
          <a:solidFill>
            <a:srgbClr val="5B554E"/>
          </a:solidFill>
        </p:spPr>
        <p:txBody>
          <a:bodyPr vert="horz" lIns="72000" tIns="0" rIns="180000" bIns="180000" rtlCol="0" anchor="b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Rockwell" panose="02060603020205020403" pitchFamily="18" charset="0"/>
                <a:ea typeface="+mj-ea"/>
                <a:cs typeface="+mj-cs"/>
              </a:rPr>
              <a:t>What is the CORE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Rockwell" panose="02060603020205020403" pitchFamily="18" charset="0"/>
                <a:ea typeface="+mj-ea"/>
                <a:cs typeface="+mj-cs"/>
              </a:rPr>
              <a:t>©</a:t>
            </a:r>
            <a:r>
              <a:rPr kumimoji="0" lang="en-US" sz="1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Rockwell" panose="02060603020205020403" pitchFamily="18" charset="0"/>
                <a:ea typeface="+mj-ea"/>
                <a:cs typeface="+mj-cs"/>
              </a:rPr>
              <a:t>?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95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mium Photo | Low key filter wooden judge's gavel on law book and golden  scale on wood background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" t="21282"/>
          <a:stretch/>
        </p:blipFill>
        <p:spPr bwMode="auto">
          <a:xfrm flipH="1"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97B97B6-F3B3-4C85-A1FA-F3490DD231BC}"/>
              </a:ext>
            </a:extLst>
          </p:cNvPr>
          <p:cNvSpPr txBox="1">
            <a:spLocks/>
          </p:cNvSpPr>
          <p:nvPr/>
        </p:nvSpPr>
        <p:spPr>
          <a:xfrm>
            <a:off x="170436" y="182881"/>
            <a:ext cx="11168124" cy="841247"/>
          </a:xfrm>
          <a:prstGeom prst="rect">
            <a:avLst/>
          </a:prstGeom>
          <a:solidFill>
            <a:srgbClr val="BE972C"/>
          </a:solidFill>
        </p:spPr>
        <p:txBody>
          <a:bodyPr vert="horz" lIns="72000" tIns="0" rIns="180000" bIns="180000" rtlCol="0" anchor="b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Rockwell" panose="02060603020205020403" pitchFamily="18" charset="0"/>
                <a:ea typeface="+mj-ea"/>
                <a:cs typeface="+mj-cs"/>
              </a:rPr>
              <a:t>Application and Approval of Courses and Webinars: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6C67242-F648-476C-8E6A-0F49F2A49E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0216353"/>
              </p:ext>
            </p:extLst>
          </p:nvPr>
        </p:nvGraphicFramePr>
        <p:xfrm>
          <a:off x="304800" y="719666"/>
          <a:ext cx="117167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D425AAE-337B-4A97-A5CB-47FCA8194A6E}"/>
              </a:ext>
            </a:extLst>
          </p:cNvPr>
          <p:cNvGrpSpPr/>
          <p:nvPr/>
        </p:nvGrpSpPr>
        <p:grpSpPr>
          <a:xfrm>
            <a:off x="5730204" y="3099816"/>
            <a:ext cx="878146" cy="841248"/>
            <a:chOff x="6091207" y="1218861"/>
            <a:chExt cx="5072516" cy="2980944"/>
          </a:xfrm>
          <a:solidFill>
            <a:srgbClr val="79A0A7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85550B3-1A0F-43F1-B2BC-CE822772A183}"/>
                </a:ext>
              </a:extLst>
            </p:cNvPr>
            <p:cNvSpPr/>
            <p:nvPr/>
          </p:nvSpPr>
          <p:spPr>
            <a:xfrm>
              <a:off x="6091207" y="1218861"/>
              <a:ext cx="5072516" cy="298094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C27A028C-E264-4714-A5AF-FC1F6461AC33}"/>
                </a:ext>
              </a:extLst>
            </p:cNvPr>
            <p:cNvSpPr txBox="1"/>
            <p:nvPr/>
          </p:nvSpPr>
          <p:spPr>
            <a:xfrm>
              <a:off x="6178517" y="1306169"/>
              <a:ext cx="4897896" cy="28063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105" tIns="52070" rIns="78105" bIns="52070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100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36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wyer background  powerpoint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E0A1DB5-2721-45EE-A8D3-7325FFA62A87}"/>
              </a:ext>
            </a:extLst>
          </p:cNvPr>
          <p:cNvSpPr txBox="1">
            <a:spLocks/>
          </p:cNvSpPr>
          <p:nvPr/>
        </p:nvSpPr>
        <p:spPr>
          <a:xfrm>
            <a:off x="170436" y="182881"/>
            <a:ext cx="11168124" cy="792479"/>
          </a:xfrm>
          <a:prstGeom prst="rect">
            <a:avLst/>
          </a:prstGeom>
          <a:solidFill>
            <a:srgbClr val="79A0A7"/>
          </a:solidFill>
        </p:spPr>
        <p:txBody>
          <a:bodyPr vert="horz" lIns="72000" tIns="0" rIns="180000" bIns="180000" rtlCol="0" anchor="b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Rockwell" panose="02060603020205020403" pitchFamily="18" charset="0"/>
                <a:ea typeface="+mj-ea"/>
                <a:cs typeface="+mj-cs"/>
              </a:rPr>
              <a:t>Overview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DF866DC-4F41-436E-BC40-965193DC5C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4054624"/>
              </p:ext>
            </p:extLst>
          </p:nvPr>
        </p:nvGraphicFramePr>
        <p:xfrm>
          <a:off x="134112" y="926592"/>
          <a:ext cx="11113260" cy="5931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Graphic 4" descr="Badge 1 with solid fill">
            <a:extLst>
              <a:ext uri="{FF2B5EF4-FFF2-40B4-BE49-F238E27FC236}">
                <a16:creationId xmlns:a16="http://schemas.microsoft.com/office/drawing/2014/main" id="{A2A705F9-BF99-400E-A6CC-9677999D8B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780" y="1222248"/>
            <a:ext cx="914400" cy="914400"/>
          </a:xfrm>
          <a:prstGeom prst="rect">
            <a:avLst/>
          </a:prstGeom>
        </p:spPr>
      </p:pic>
      <p:pic>
        <p:nvPicPr>
          <p:cNvPr id="15" name="Graphic 14" descr="Badge with solid fill">
            <a:extLst>
              <a:ext uri="{FF2B5EF4-FFF2-40B4-BE49-F238E27FC236}">
                <a16:creationId xmlns:a16="http://schemas.microsoft.com/office/drawing/2014/main" id="{54BF3D05-710B-4D8D-9431-E18E899D53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6132" y="2325623"/>
            <a:ext cx="914400" cy="914400"/>
          </a:xfrm>
          <a:prstGeom prst="rect">
            <a:avLst/>
          </a:prstGeom>
        </p:spPr>
      </p:pic>
      <p:pic>
        <p:nvPicPr>
          <p:cNvPr id="17" name="Graphic 16" descr="Badge 3 with solid fill">
            <a:extLst>
              <a:ext uri="{FF2B5EF4-FFF2-40B4-BE49-F238E27FC236}">
                <a16:creationId xmlns:a16="http://schemas.microsoft.com/office/drawing/2014/main" id="{78B1B9F1-C1EE-451B-BA28-04C262AFCD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2688" y="3435093"/>
            <a:ext cx="914400" cy="914400"/>
          </a:xfrm>
          <a:prstGeom prst="rect">
            <a:avLst/>
          </a:prstGeom>
        </p:spPr>
      </p:pic>
      <p:pic>
        <p:nvPicPr>
          <p:cNvPr id="19" name="Graphic 18" descr="Badge 4 with solid fill">
            <a:extLst>
              <a:ext uri="{FF2B5EF4-FFF2-40B4-BE49-F238E27FC236}">
                <a16:creationId xmlns:a16="http://schemas.microsoft.com/office/drawing/2014/main" id="{F4B73257-97C0-44A6-AF98-87504A36BDA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6132" y="4544566"/>
            <a:ext cx="914400" cy="914400"/>
          </a:xfrm>
          <a:prstGeom prst="rect">
            <a:avLst/>
          </a:prstGeom>
        </p:spPr>
      </p:pic>
      <p:pic>
        <p:nvPicPr>
          <p:cNvPr id="21" name="Graphic 20" descr="Badge 5 with solid fill">
            <a:extLst>
              <a:ext uri="{FF2B5EF4-FFF2-40B4-BE49-F238E27FC236}">
                <a16:creationId xmlns:a16="http://schemas.microsoft.com/office/drawing/2014/main" id="{01123697-CB04-42F1-96ED-3C934823A94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43588" y="56753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5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S Supreme Court in Washington, DC">
            <a:extLst>
              <a:ext uri="{FF2B5EF4-FFF2-40B4-BE49-F238E27FC236}">
                <a16:creationId xmlns:a16="http://schemas.microsoft.com/office/drawing/2014/main" id="{7BA5D2D3-48CF-41BC-A1B8-0FAFBDF71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7FC3808-3ECB-4FB9-86F6-AD898D62281E}"/>
              </a:ext>
            </a:extLst>
          </p:cNvPr>
          <p:cNvSpPr txBox="1">
            <a:spLocks/>
          </p:cNvSpPr>
          <p:nvPr/>
        </p:nvSpPr>
        <p:spPr>
          <a:xfrm>
            <a:off x="170436" y="182881"/>
            <a:ext cx="11168124" cy="841247"/>
          </a:xfrm>
          <a:prstGeom prst="rect">
            <a:avLst/>
          </a:prstGeom>
          <a:solidFill>
            <a:srgbClr val="5B554E"/>
          </a:solidFill>
        </p:spPr>
        <p:txBody>
          <a:bodyPr vert="horz" lIns="72000" tIns="0" rIns="180000" bIns="180000" rtlCol="0" anchor="b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Rockwell" panose="02060603020205020403" pitchFamily="18" charset="0"/>
                <a:ea typeface="+mj-ea"/>
                <a:cs typeface="+mj-cs"/>
              </a:rPr>
              <a:t>Achievement Levels?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62BA159-153F-49AA-94A6-8C997B1786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2067852"/>
              </p:ext>
            </p:extLst>
          </p:nvPr>
        </p:nvGraphicFramePr>
        <p:xfrm>
          <a:off x="-146304" y="1365842"/>
          <a:ext cx="12192000" cy="5169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569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DE7B0A-7C2C-4CBB-80CA-5904F48746E2}"/>
              </a:ext>
            </a:extLst>
          </p:cNvPr>
          <p:cNvSpPr txBox="1">
            <a:spLocks/>
          </p:cNvSpPr>
          <p:nvPr/>
        </p:nvSpPr>
        <p:spPr>
          <a:xfrm>
            <a:off x="170436" y="182881"/>
            <a:ext cx="11168124" cy="841247"/>
          </a:xfrm>
          <a:prstGeom prst="rect">
            <a:avLst/>
          </a:prstGeom>
          <a:solidFill>
            <a:srgbClr val="6F6B52"/>
          </a:solidFill>
        </p:spPr>
        <p:txBody>
          <a:bodyPr vert="horz" lIns="72000" tIns="0" rIns="180000" bIns="180000" rtlCol="0" anchor="b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CORE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®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Champion Achievement Award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Rockwell" panose="02060603020205020403" pitchFamily="18" charset="0"/>
              <a:ea typeface="+mj-ea"/>
              <a:cs typeface="+mj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964D1E8-2A7F-4C4F-8A97-B7DF0B528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496137"/>
              </p:ext>
            </p:extLst>
          </p:nvPr>
        </p:nvGraphicFramePr>
        <p:xfrm>
          <a:off x="280416" y="1024128"/>
          <a:ext cx="11058144" cy="583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841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1" b="25701"/>
          <a:stretch>
            <a:fillRect/>
          </a:stretch>
        </p:blipFill>
        <p:spPr>
          <a:xfrm>
            <a:off x="0" y="8768"/>
            <a:ext cx="12427072" cy="68580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E4358BC-2591-41AB-8E95-D11F3D555A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0232153"/>
              </p:ext>
            </p:extLst>
          </p:nvPr>
        </p:nvGraphicFramePr>
        <p:xfrm>
          <a:off x="-335666" y="167268"/>
          <a:ext cx="12431210" cy="6356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9157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270</Words>
  <Application>Microsoft Office PowerPoint</Application>
  <PresentationFormat>Widescreen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kellyhutton</dc:creator>
  <cp:lastModifiedBy>Hutton, Kelly</cp:lastModifiedBy>
  <cp:revision>107</cp:revision>
  <cp:lastPrinted>2021-05-07T12:55:52Z</cp:lastPrinted>
  <dcterms:created xsi:type="dcterms:W3CDTF">2020-12-02T03:33:06Z</dcterms:created>
  <dcterms:modified xsi:type="dcterms:W3CDTF">2021-05-20T16:21:55Z</dcterms:modified>
</cp:coreProperties>
</file>